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59" r:id="rId2"/>
    <p:sldId id="258" r:id="rId3"/>
    <p:sldId id="256" r:id="rId4"/>
    <p:sldId id="428" r:id="rId5"/>
    <p:sldId id="431" r:id="rId6"/>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83CB245-150D-80A0-D796-60C753C0FA54}" name="加藤 和幸" initials="和加" userId="S::kato@techneco.co.jp::4f65d8f6-3d79-406f-94bc-e24e8020c8d8"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FFE6CC"/>
    <a:srgbClr val="C6E0FF"/>
    <a:srgbClr val="AAB6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F9FC3E-4991-4295-AFA1-35F2937B17C4}" v="8" dt="2026-07-17T06:14:08.13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27" autoAdjust="0"/>
    <p:restoredTop sz="93383" autoAdjust="0"/>
  </p:normalViewPr>
  <p:slideViewPr>
    <p:cSldViewPr snapToGrid="0">
      <p:cViewPr varScale="1">
        <p:scale>
          <a:sx n="103" d="100"/>
          <a:sy n="103" d="100"/>
        </p:scale>
        <p:origin x="468" y="10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61" d="100"/>
        <a:sy n="61" d="100"/>
      </p:scale>
      <p:origin x="0" y="0"/>
    </p:cViewPr>
  </p:sorterViewPr>
  <p:notesViewPr>
    <p:cSldViewPr snapToGrid="0">
      <p:cViewPr varScale="1">
        <p:scale>
          <a:sx n="75" d="100"/>
          <a:sy n="75" d="100"/>
        </p:scale>
        <p:origin x="316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加藤 和幸" userId="4f65d8f6-3d79-406f-94bc-e24e8020c8d8" providerId="ADAL" clId="{ED10BF6E-F5A8-497D-ABDB-9958AA38F925}"/>
    <pc:docChg chg="undo custSel addSld delSld modSld sldOrd addMainMaster delMainMaster modMainMaster">
      <pc:chgData name="加藤 和幸" userId="4f65d8f6-3d79-406f-94bc-e24e8020c8d8" providerId="ADAL" clId="{ED10BF6E-F5A8-497D-ABDB-9958AA38F925}" dt="2026-07-17T06:15:54.303" v="775" actId="20577"/>
      <pc:docMkLst>
        <pc:docMk/>
      </pc:docMkLst>
      <pc:sldChg chg="addSp delSp modSp new mod ord chgLayout">
        <pc:chgData name="加藤 和幸" userId="4f65d8f6-3d79-406f-94bc-e24e8020c8d8" providerId="ADAL" clId="{ED10BF6E-F5A8-497D-ABDB-9958AA38F925}" dt="2026-07-16T07:32:31.680" v="193" actId="1076"/>
        <pc:sldMkLst>
          <pc:docMk/>
          <pc:sldMk cId="1806396460" sldId="256"/>
        </pc:sldMkLst>
        <pc:spChg chg="add del">
          <ac:chgData name="加藤 和幸" userId="4f65d8f6-3d79-406f-94bc-e24e8020c8d8" providerId="ADAL" clId="{ED10BF6E-F5A8-497D-ABDB-9958AA38F925}" dt="2026-07-16T07:28:44.001" v="81" actId="21"/>
          <ac:spMkLst>
            <pc:docMk/>
            <pc:sldMk cId="1806396460" sldId="256"/>
            <ac:spMk id="5" creationId="{20ABBF07-D52F-8426-0974-EDB0B5369A06}"/>
          </ac:spMkLst>
        </pc:spChg>
        <pc:spChg chg="add del">
          <ac:chgData name="加藤 和幸" userId="4f65d8f6-3d79-406f-94bc-e24e8020c8d8" providerId="ADAL" clId="{ED10BF6E-F5A8-497D-ABDB-9958AA38F925}" dt="2026-07-16T07:28:44.001" v="81" actId="21"/>
          <ac:spMkLst>
            <pc:docMk/>
            <pc:sldMk cId="1806396460" sldId="256"/>
            <ac:spMk id="7" creationId="{8556F4AB-C9CC-49E8-7954-B45BC9D3AA21}"/>
          </ac:spMkLst>
        </pc:spChg>
        <pc:spChg chg="add del">
          <ac:chgData name="加藤 和幸" userId="4f65d8f6-3d79-406f-94bc-e24e8020c8d8" providerId="ADAL" clId="{ED10BF6E-F5A8-497D-ABDB-9958AA38F925}" dt="2026-07-16T07:28:44.001" v="81" actId="21"/>
          <ac:spMkLst>
            <pc:docMk/>
            <pc:sldMk cId="1806396460" sldId="256"/>
            <ac:spMk id="9" creationId="{26EB60CC-74E7-32BE-8755-5975E7C369C3}"/>
          </ac:spMkLst>
        </pc:spChg>
        <pc:spChg chg="add del">
          <ac:chgData name="加藤 和幸" userId="4f65d8f6-3d79-406f-94bc-e24e8020c8d8" providerId="ADAL" clId="{ED10BF6E-F5A8-497D-ABDB-9958AA38F925}" dt="2026-07-16T07:28:44.001" v="81" actId="21"/>
          <ac:spMkLst>
            <pc:docMk/>
            <pc:sldMk cId="1806396460" sldId="256"/>
            <ac:spMk id="11" creationId="{60A0B593-9F65-839F-00B8-CAD22E9D0F98}"/>
          </ac:spMkLst>
        </pc:spChg>
        <pc:spChg chg="add del">
          <ac:chgData name="加藤 和幸" userId="4f65d8f6-3d79-406f-94bc-e24e8020c8d8" providerId="ADAL" clId="{ED10BF6E-F5A8-497D-ABDB-9958AA38F925}" dt="2026-07-16T07:28:44.001" v="81" actId="21"/>
          <ac:spMkLst>
            <pc:docMk/>
            <pc:sldMk cId="1806396460" sldId="256"/>
            <ac:spMk id="13" creationId="{5EAE17BD-6E4D-BAED-5B3C-D4B784F0DDE5}"/>
          </ac:spMkLst>
        </pc:spChg>
        <pc:spChg chg="add mod">
          <ac:chgData name="加藤 和幸" userId="4f65d8f6-3d79-406f-94bc-e24e8020c8d8" providerId="ADAL" clId="{ED10BF6E-F5A8-497D-ABDB-9958AA38F925}" dt="2026-07-16T07:32:21.559" v="192" actId="6549"/>
          <ac:spMkLst>
            <pc:docMk/>
            <pc:sldMk cId="1806396460" sldId="256"/>
            <ac:spMk id="14" creationId="{77347E13-175F-2732-DA0C-122F978D0EB5}"/>
          </ac:spMkLst>
        </pc:spChg>
        <pc:picChg chg="add mod ord">
          <ac:chgData name="加藤 和幸" userId="4f65d8f6-3d79-406f-94bc-e24e8020c8d8" providerId="ADAL" clId="{ED10BF6E-F5A8-497D-ABDB-9958AA38F925}" dt="2026-07-16T07:32:31.680" v="193" actId="1076"/>
          <ac:picMkLst>
            <pc:docMk/>
            <pc:sldMk cId="1806396460" sldId="256"/>
            <ac:picMk id="3" creationId="{3593C8FE-AC61-B913-B4A1-56E2B95747A6}"/>
          </ac:picMkLst>
        </pc:picChg>
      </pc:sldChg>
      <pc:sldChg chg="new del mod modClrScheme chgLayout">
        <pc:chgData name="加藤 和幸" userId="4f65d8f6-3d79-406f-94bc-e24e8020c8d8" providerId="ADAL" clId="{ED10BF6E-F5A8-497D-ABDB-9958AA38F925}" dt="2026-07-16T07:20:34.328" v="51" actId="2696"/>
        <pc:sldMkLst>
          <pc:docMk/>
          <pc:sldMk cId="2978926647" sldId="256"/>
        </pc:sldMkLst>
      </pc:sldChg>
      <pc:sldChg chg="del">
        <pc:chgData name="加藤 和幸" userId="4f65d8f6-3d79-406f-94bc-e24e8020c8d8" providerId="ADAL" clId="{ED10BF6E-F5A8-497D-ABDB-9958AA38F925}" dt="2026-07-16T07:15:56.860" v="0" actId="47"/>
        <pc:sldMkLst>
          <pc:docMk/>
          <pc:sldMk cId="3902043215" sldId="257"/>
        </pc:sldMkLst>
      </pc:sldChg>
      <pc:sldChg chg="addSp modSp new del mod modClrScheme chgLayout">
        <pc:chgData name="加藤 和幸" userId="4f65d8f6-3d79-406f-94bc-e24e8020c8d8" providerId="ADAL" clId="{ED10BF6E-F5A8-497D-ABDB-9958AA38F925}" dt="2026-07-16T07:29:48.410" v="84" actId="2696"/>
        <pc:sldMkLst>
          <pc:docMk/>
          <pc:sldMk cId="4283241177" sldId="257"/>
        </pc:sldMkLst>
        <pc:spChg chg="add mod">
          <ac:chgData name="加藤 和幸" userId="4f65d8f6-3d79-406f-94bc-e24e8020c8d8" providerId="ADAL" clId="{ED10BF6E-F5A8-497D-ABDB-9958AA38F925}" dt="2026-07-16T07:26:41.288" v="73" actId="1076"/>
          <ac:spMkLst>
            <pc:docMk/>
            <pc:sldMk cId="4283241177" sldId="257"/>
            <ac:spMk id="3" creationId="{852E7786-AB98-ADD5-5F30-21EA1215AE55}"/>
          </ac:spMkLst>
        </pc:spChg>
        <pc:spChg chg="add mod">
          <ac:chgData name="加藤 和幸" userId="4f65d8f6-3d79-406f-94bc-e24e8020c8d8" providerId="ADAL" clId="{ED10BF6E-F5A8-497D-ABDB-9958AA38F925}" dt="2026-07-16T07:26:30.050" v="72" actId="1076"/>
          <ac:spMkLst>
            <pc:docMk/>
            <pc:sldMk cId="4283241177" sldId="257"/>
            <ac:spMk id="5" creationId="{5C57E7CB-8FFB-EE1F-FC33-7E667272D5A7}"/>
          </ac:spMkLst>
        </pc:spChg>
        <pc:spChg chg="add mod">
          <ac:chgData name="加藤 和幸" userId="4f65d8f6-3d79-406f-94bc-e24e8020c8d8" providerId="ADAL" clId="{ED10BF6E-F5A8-497D-ABDB-9958AA38F925}" dt="2026-07-16T07:26:30.050" v="72" actId="1076"/>
          <ac:spMkLst>
            <pc:docMk/>
            <pc:sldMk cId="4283241177" sldId="257"/>
            <ac:spMk id="7" creationId="{232441EE-5BCB-E42C-68C2-2B945912A140}"/>
          </ac:spMkLst>
        </pc:spChg>
        <pc:spChg chg="add mod">
          <ac:chgData name="加藤 和幸" userId="4f65d8f6-3d79-406f-94bc-e24e8020c8d8" providerId="ADAL" clId="{ED10BF6E-F5A8-497D-ABDB-9958AA38F925}" dt="2026-07-16T07:26:41.288" v="73" actId="1076"/>
          <ac:spMkLst>
            <pc:docMk/>
            <pc:sldMk cId="4283241177" sldId="257"/>
            <ac:spMk id="9" creationId="{243CE844-4C25-2B1D-D2C3-021813134D25}"/>
          </ac:spMkLst>
        </pc:spChg>
      </pc:sldChg>
      <pc:sldChg chg="addSp delSp modSp new mod modClrScheme chgLayout">
        <pc:chgData name="加藤 和幸" userId="4f65d8f6-3d79-406f-94bc-e24e8020c8d8" providerId="ADAL" clId="{ED10BF6E-F5A8-497D-ABDB-9958AA38F925}" dt="2026-07-16T08:13:48.030" v="711" actId="1038"/>
        <pc:sldMkLst>
          <pc:docMk/>
          <pc:sldMk cId="583559799" sldId="258"/>
        </pc:sldMkLst>
        <pc:spChg chg="add del mod">
          <ac:chgData name="加藤 和幸" userId="4f65d8f6-3d79-406f-94bc-e24e8020c8d8" providerId="ADAL" clId="{ED10BF6E-F5A8-497D-ABDB-9958AA38F925}" dt="2026-07-16T08:11:21.120" v="669" actId="478"/>
          <ac:spMkLst>
            <pc:docMk/>
            <pc:sldMk cId="583559799" sldId="258"/>
            <ac:spMk id="3" creationId="{E0415684-4737-9A73-5AEA-757CAA0A90AD}"/>
          </ac:spMkLst>
        </pc:spChg>
        <pc:spChg chg="add del mod">
          <ac:chgData name="加藤 和幸" userId="4f65d8f6-3d79-406f-94bc-e24e8020c8d8" providerId="ADAL" clId="{ED10BF6E-F5A8-497D-ABDB-9958AA38F925}" dt="2026-07-16T08:11:21.120" v="669" actId="478"/>
          <ac:spMkLst>
            <pc:docMk/>
            <pc:sldMk cId="583559799" sldId="258"/>
            <ac:spMk id="5" creationId="{66C67115-31FF-7AD7-2CC0-06C64E4A2DB2}"/>
          </ac:spMkLst>
        </pc:spChg>
        <pc:spChg chg="add del mod">
          <ac:chgData name="加藤 和幸" userId="4f65d8f6-3d79-406f-94bc-e24e8020c8d8" providerId="ADAL" clId="{ED10BF6E-F5A8-497D-ABDB-9958AA38F925}" dt="2026-07-16T08:11:21.120" v="669" actId="478"/>
          <ac:spMkLst>
            <pc:docMk/>
            <pc:sldMk cId="583559799" sldId="258"/>
            <ac:spMk id="7" creationId="{22AE16E4-ECE7-0D7E-5FE7-7619590732E3}"/>
          </ac:spMkLst>
        </pc:spChg>
        <pc:spChg chg="add del mod">
          <ac:chgData name="加藤 和幸" userId="4f65d8f6-3d79-406f-94bc-e24e8020c8d8" providerId="ADAL" clId="{ED10BF6E-F5A8-497D-ABDB-9958AA38F925}" dt="2026-07-16T08:11:21.120" v="669" actId="478"/>
          <ac:spMkLst>
            <pc:docMk/>
            <pc:sldMk cId="583559799" sldId="258"/>
            <ac:spMk id="9" creationId="{452A41B4-3EC9-1897-0DC6-F668AAEBCE30}"/>
          </ac:spMkLst>
        </pc:spChg>
        <pc:spChg chg="add del mod">
          <ac:chgData name="加藤 和幸" userId="4f65d8f6-3d79-406f-94bc-e24e8020c8d8" providerId="ADAL" clId="{ED10BF6E-F5A8-497D-ABDB-9958AA38F925}" dt="2026-07-16T08:11:21.120" v="669" actId="478"/>
          <ac:spMkLst>
            <pc:docMk/>
            <pc:sldMk cId="583559799" sldId="258"/>
            <ac:spMk id="11" creationId="{A1D3B2CC-C94B-2284-97F2-E136885F04E6}"/>
          </ac:spMkLst>
        </pc:spChg>
        <pc:spChg chg="add mod ord">
          <ac:chgData name="加藤 和幸" userId="4f65d8f6-3d79-406f-94bc-e24e8020c8d8" providerId="ADAL" clId="{ED10BF6E-F5A8-497D-ABDB-9958AA38F925}" dt="2026-07-16T08:13:14.573" v="686" actId="1076"/>
          <ac:spMkLst>
            <pc:docMk/>
            <pc:sldMk cId="583559799" sldId="258"/>
            <ac:spMk id="12" creationId="{F191D6E3-4276-BA62-100B-93F8FF10DBD3}"/>
          </ac:spMkLst>
        </pc:spChg>
        <pc:spChg chg="add mod">
          <ac:chgData name="加藤 和幸" userId="4f65d8f6-3d79-406f-94bc-e24e8020c8d8" providerId="ADAL" clId="{ED10BF6E-F5A8-497D-ABDB-9958AA38F925}" dt="2026-07-16T08:13:48.030" v="711" actId="1038"/>
          <ac:spMkLst>
            <pc:docMk/>
            <pc:sldMk cId="583559799" sldId="258"/>
            <ac:spMk id="14" creationId="{C1A07C15-2F0C-B2B5-94DF-744FD2D1F73C}"/>
          </ac:spMkLst>
        </pc:spChg>
        <pc:spChg chg="add mod">
          <ac:chgData name="加藤 和幸" userId="4f65d8f6-3d79-406f-94bc-e24e8020c8d8" providerId="ADAL" clId="{ED10BF6E-F5A8-497D-ABDB-9958AA38F925}" dt="2026-07-16T08:13:48.030" v="711" actId="1038"/>
          <ac:spMkLst>
            <pc:docMk/>
            <pc:sldMk cId="583559799" sldId="258"/>
            <ac:spMk id="16" creationId="{D3C566B0-0ABB-AAAD-0255-7CB7F743913C}"/>
          </ac:spMkLst>
        </pc:spChg>
        <pc:spChg chg="add mod">
          <ac:chgData name="加藤 和幸" userId="4f65d8f6-3d79-406f-94bc-e24e8020c8d8" providerId="ADAL" clId="{ED10BF6E-F5A8-497D-ABDB-9958AA38F925}" dt="2026-07-16T08:13:48.030" v="711" actId="1038"/>
          <ac:spMkLst>
            <pc:docMk/>
            <pc:sldMk cId="583559799" sldId="258"/>
            <ac:spMk id="18" creationId="{475B1E39-8CF3-2A29-E359-20C21F9DD678}"/>
          </ac:spMkLst>
        </pc:spChg>
        <pc:spChg chg="add mod">
          <ac:chgData name="加藤 和幸" userId="4f65d8f6-3d79-406f-94bc-e24e8020c8d8" providerId="ADAL" clId="{ED10BF6E-F5A8-497D-ABDB-9958AA38F925}" dt="2026-07-16T08:13:48.030" v="711" actId="1038"/>
          <ac:spMkLst>
            <pc:docMk/>
            <pc:sldMk cId="583559799" sldId="258"/>
            <ac:spMk id="20" creationId="{3AEA12B7-921A-747F-8E77-778C64DFF675}"/>
          </ac:spMkLst>
        </pc:spChg>
      </pc:sldChg>
      <pc:sldChg chg="addSp delSp modSp new mod ord modClrScheme chgLayout">
        <pc:chgData name="加藤 和幸" userId="4f65d8f6-3d79-406f-94bc-e24e8020c8d8" providerId="ADAL" clId="{ED10BF6E-F5A8-497D-ABDB-9958AA38F925}" dt="2026-07-16T07:44:16.151" v="668" actId="20577"/>
        <pc:sldMkLst>
          <pc:docMk/>
          <pc:sldMk cId="1565571883" sldId="259"/>
        </pc:sldMkLst>
        <pc:spChg chg="add mod ord">
          <ac:chgData name="加藤 和幸" userId="4f65d8f6-3d79-406f-94bc-e24e8020c8d8" providerId="ADAL" clId="{ED10BF6E-F5A8-497D-ABDB-9958AA38F925}" dt="2026-07-16T07:34:44.964" v="243" actId="700"/>
          <ac:spMkLst>
            <pc:docMk/>
            <pc:sldMk cId="1565571883" sldId="259"/>
            <ac:spMk id="2" creationId="{BC209DDE-5EC4-6BAC-F201-DA522CCBF89D}"/>
          </ac:spMkLst>
        </pc:spChg>
        <pc:spChg chg="add del mod">
          <ac:chgData name="加藤 和幸" userId="4f65d8f6-3d79-406f-94bc-e24e8020c8d8" providerId="ADAL" clId="{ED10BF6E-F5A8-497D-ABDB-9958AA38F925}" dt="2026-07-16T07:34:25.593" v="242" actId="6264"/>
          <ac:spMkLst>
            <pc:docMk/>
            <pc:sldMk cId="1565571883" sldId="259"/>
            <ac:spMk id="3" creationId="{EF8EDB4C-D37A-D35C-F83B-7EDAFE96A0EB}"/>
          </ac:spMkLst>
        </pc:spChg>
        <pc:spChg chg="add mod">
          <ac:chgData name="加藤 和幸" userId="4f65d8f6-3d79-406f-94bc-e24e8020c8d8" providerId="ADAL" clId="{ED10BF6E-F5A8-497D-ABDB-9958AA38F925}" dt="2026-07-16T07:44:16.151" v="668" actId="20577"/>
          <ac:spMkLst>
            <pc:docMk/>
            <pc:sldMk cId="1565571883" sldId="259"/>
            <ac:spMk id="4" creationId="{B1DE70C6-A089-2DF6-5C50-9AD64388DA0E}"/>
          </ac:spMkLst>
        </pc:spChg>
        <pc:picChg chg="add mod">
          <ac:chgData name="加藤 和幸" userId="4f65d8f6-3d79-406f-94bc-e24e8020c8d8" providerId="ADAL" clId="{ED10BF6E-F5A8-497D-ABDB-9958AA38F925}" dt="2026-07-16T07:42:53.596" v="594" actId="14100"/>
          <ac:picMkLst>
            <pc:docMk/>
            <pc:sldMk cId="1565571883" sldId="259"/>
            <ac:picMk id="6" creationId="{E3D2075D-A44C-AF1B-1FF9-888B9B632B57}"/>
          </ac:picMkLst>
        </pc:picChg>
      </pc:sldChg>
      <pc:sldChg chg="addSp delSp modSp new del mod modClrScheme chgLayout">
        <pc:chgData name="加藤 和幸" userId="4f65d8f6-3d79-406f-94bc-e24e8020c8d8" providerId="ADAL" clId="{ED10BF6E-F5A8-497D-ABDB-9958AA38F925}" dt="2026-07-17T06:14:10.768" v="721" actId="47"/>
        <pc:sldMkLst>
          <pc:docMk/>
          <pc:sldMk cId="2504274861" sldId="260"/>
        </pc:sldMkLst>
        <pc:spChg chg="add mod">
          <ac:chgData name="加藤 和幸" userId="4f65d8f6-3d79-406f-94bc-e24e8020c8d8" providerId="ADAL" clId="{ED10BF6E-F5A8-497D-ABDB-9958AA38F925}" dt="2026-07-17T06:12:42.211" v="713" actId="700"/>
          <ac:spMkLst>
            <pc:docMk/>
            <pc:sldMk cId="2504274861" sldId="260"/>
            <ac:spMk id="2" creationId="{01EF8740-876A-E906-6D36-FFCC547094BD}"/>
          </ac:spMkLst>
        </pc:spChg>
        <pc:spChg chg="add del mod">
          <ac:chgData name="加藤 和幸" userId="4f65d8f6-3d79-406f-94bc-e24e8020c8d8" providerId="ADAL" clId="{ED10BF6E-F5A8-497D-ABDB-9958AA38F925}" dt="2026-07-17T06:12:50.756" v="714" actId="478"/>
          <ac:spMkLst>
            <pc:docMk/>
            <pc:sldMk cId="2504274861" sldId="260"/>
            <ac:spMk id="3" creationId="{116F1027-4BEB-E7B3-6DB3-0915ECB05FFD}"/>
          </ac:spMkLst>
        </pc:spChg>
      </pc:sldChg>
      <pc:sldChg chg="new del">
        <pc:chgData name="加藤 和幸" userId="4f65d8f6-3d79-406f-94bc-e24e8020c8d8" providerId="ADAL" clId="{ED10BF6E-F5A8-497D-ABDB-9958AA38F925}" dt="2026-07-16T07:35:46.131" v="245" actId="2696"/>
        <pc:sldMkLst>
          <pc:docMk/>
          <pc:sldMk cId="3896275048" sldId="260"/>
        </pc:sldMkLst>
      </pc:sldChg>
      <pc:sldChg chg="del">
        <pc:chgData name="加藤 和幸" userId="4f65d8f6-3d79-406f-94bc-e24e8020c8d8" providerId="ADAL" clId="{ED10BF6E-F5A8-497D-ABDB-9958AA38F925}" dt="2026-07-16T07:15:56.860" v="0" actId="47"/>
        <pc:sldMkLst>
          <pc:docMk/>
          <pc:sldMk cId="3516211288" sldId="288"/>
        </pc:sldMkLst>
      </pc:sldChg>
      <pc:sldChg chg="del">
        <pc:chgData name="加藤 和幸" userId="4f65d8f6-3d79-406f-94bc-e24e8020c8d8" providerId="ADAL" clId="{ED10BF6E-F5A8-497D-ABDB-9958AA38F925}" dt="2026-07-16T07:15:56.860" v="0" actId="47"/>
        <pc:sldMkLst>
          <pc:docMk/>
          <pc:sldMk cId="3771824571" sldId="296"/>
        </pc:sldMkLst>
      </pc:sldChg>
      <pc:sldChg chg="del">
        <pc:chgData name="加藤 和幸" userId="4f65d8f6-3d79-406f-94bc-e24e8020c8d8" providerId="ADAL" clId="{ED10BF6E-F5A8-497D-ABDB-9958AA38F925}" dt="2026-07-16T07:15:56.860" v="0" actId="47"/>
        <pc:sldMkLst>
          <pc:docMk/>
          <pc:sldMk cId="2933914128" sldId="313"/>
        </pc:sldMkLst>
      </pc:sldChg>
      <pc:sldChg chg="del">
        <pc:chgData name="加藤 和幸" userId="4f65d8f6-3d79-406f-94bc-e24e8020c8d8" providerId="ADAL" clId="{ED10BF6E-F5A8-497D-ABDB-9958AA38F925}" dt="2026-07-16T07:15:56.860" v="0" actId="47"/>
        <pc:sldMkLst>
          <pc:docMk/>
          <pc:sldMk cId="3469394423" sldId="319"/>
        </pc:sldMkLst>
      </pc:sldChg>
      <pc:sldChg chg="del">
        <pc:chgData name="加藤 和幸" userId="4f65d8f6-3d79-406f-94bc-e24e8020c8d8" providerId="ADAL" clId="{ED10BF6E-F5A8-497D-ABDB-9958AA38F925}" dt="2026-07-16T07:15:56.860" v="0" actId="47"/>
        <pc:sldMkLst>
          <pc:docMk/>
          <pc:sldMk cId="3234324056" sldId="400"/>
        </pc:sldMkLst>
      </pc:sldChg>
      <pc:sldChg chg="del">
        <pc:chgData name="加藤 和幸" userId="4f65d8f6-3d79-406f-94bc-e24e8020c8d8" providerId="ADAL" clId="{ED10BF6E-F5A8-497D-ABDB-9958AA38F925}" dt="2026-07-16T07:15:56.860" v="0" actId="47"/>
        <pc:sldMkLst>
          <pc:docMk/>
          <pc:sldMk cId="1861622482" sldId="401"/>
        </pc:sldMkLst>
      </pc:sldChg>
      <pc:sldChg chg="del">
        <pc:chgData name="加藤 和幸" userId="4f65d8f6-3d79-406f-94bc-e24e8020c8d8" providerId="ADAL" clId="{ED10BF6E-F5A8-497D-ABDB-9958AA38F925}" dt="2026-07-16T07:15:56.860" v="0" actId="47"/>
        <pc:sldMkLst>
          <pc:docMk/>
          <pc:sldMk cId="441370712" sldId="403"/>
        </pc:sldMkLst>
      </pc:sldChg>
      <pc:sldChg chg="del">
        <pc:chgData name="加藤 和幸" userId="4f65d8f6-3d79-406f-94bc-e24e8020c8d8" providerId="ADAL" clId="{ED10BF6E-F5A8-497D-ABDB-9958AA38F925}" dt="2026-07-16T07:15:56.860" v="0" actId="47"/>
        <pc:sldMkLst>
          <pc:docMk/>
          <pc:sldMk cId="3605090631" sldId="405"/>
        </pc:sldMkLst>
      </pc:sldChg>
      <pc:sldChg chg="del">
        <pc:chgData name="加藤 和幸" userId="4f65d8f6-3d79-406f-94bc-e24e8020c8d8" providerId="ADAL" clId="{ED10BF6E-F5A8-497D-ABDB-9958AA38F925}" dt="2026-07-16T07:15:56.860" v="0" actId="47"/>
        <pc:sldMkLst>
          <pc:docMk/>
          <pc:sldMk cId="1627172762" sldId="406"/>
        </pc:sldMkLst>
      </pc:sldChg>
      <pc:sldChg chg="del">
        <pc:chgData name="加藤 和幸" userId="4f65d8f6-3d79-406f-94bc-e24e8020c8d8" providerId="ADAL" clId="{ED10BF6E-F5A8-497D-ABDB-9958AA38F925}" dt="2026-07-16T07:15:56.860" v="0" actId="47"/>
        <pc:sldMkLst>
          <pc:docMk/>
          <pc:sldMk cId="2788278598" sldId="407"/>
        </pc:sldMkLst>
      </pc:sldChg>
      <pc:sldChg chg="del">
        <pc:chgData name="加藤 和幸" userId="4f65d8f6-3d79-406f-94bc-e24e8020c8d8" providerId="ADAL" clId="{ED10BF6E-F5A8-497D-ABDB-9958AA38F925}" dt="2026-07-16T07:15:56.860" v="0" actId="47"/>
        <pc:sldMkLst>
          <pc:docMk/>
          <pc:sldMk cId="2597643817" sldId="408"/>
        </pc:sldMkLst>
      </pc:sldChg>
      <pc:sldChg chg="del">
        <pc:chgData name="加藤 和幸" userId="4f65d8f6-3d79-406f-94bc-e24e8020c8d8" providerId="ADAL" clId="{ED10BF6E-F5A8-497D-ABDB-9958AA38F925}" dt="2026-07-16T07:15:56.860" v="0" actId="47"/>
        <pc:sldMkLst>
          <pc:docMk/>
          <pc:sldMk cId="3237043742" sldId="409"/>
        </pc:sldMkLst>
      </pc:sldChg>
      <pc:sldChg chg="del">
        <pc:chgData name="加藤 和幸" userId="4f65d8f6-3d79-406f-94bc-e24e8020c8d8" providerId="ADAL" clId="{ED10BF6E-F5A8-497D-ABDB-9958AA38F925}" dt="2026-07-16T07:15:56.860" v="0" actId="47"/>
        <pc:sldMkLst>
          <pc:docMk/>
          <pc:sldMk cId="1865476433" sldId="410"/>
        </pc:sldMkLst>
      </pc:sldChg>
      <pc:sldChg chg="del">
        <pc:chgData name="加藤 和幸" userId="4f65d8f6-3d79-406f-94bc-e24e8020c8d8" providerId="ADAL" clId="{ED10BF6E-F5A8-497D-ABDB-9958AA38F925}" dt="2026-07-16T07:15:56.860" v="0" actId="47"/>
        <pc:sldMkLst>
          <pc:docMk/>
          <pc:sldMk cId="1036202453" sldId="411"/>
        </pc:sldMkLst>
      </pc:sldChg>
      <pc:sldChg chg="del">
        <pc:chgData name="加藤 和幸" userId="4f65d8f6-3d79-406f-94bc-e24e8020c8d8" providerId="ADAL" clId="{ED10BF6E-F5A8-497D-ABDB-9958AA38F925}" dt="2026-07-16T07:15:56.860" v="0" actId="47"/>
        <pc:sldMkLst>
          <pc:docMk/>
          <pc:sldMk cId="2545425989" sldId="412"/>
        </pc:sldMkLst>
      </pc:sldChg>
      <pc:sldChg chg="del">
        <pc:chgData name="加藤 和幸" userId="4f65d8f6-3d79-406f-94bc-e24e8020c8d8" providerId="ADAL" clId="{ED10BF6E-F5A8-497D-ABDB-9958AA38F925}" dt="2026-07-16T07:15:56.860" v="0" actId="47"/>
        <pc:sldMkLst>
          <pc:docMk/>
          <pc:sldMk cId="741157376" sldId="413"/>
        </pc:sldMkLst>
      </pc:sldChg>
      <pc:sldChg chg="del">
        <pc:chgData name="加藤 和幸" userId="4f65d8f6-3d79-406f-94bc-e24e8020c8d8" providerId="ADAL" clId="{ED10BF6E-F5A8-497D-ABDB-9958AA38F925}" dt="2026-07-16T07:15:56.860" v="0" actId="47"/>
        <pc:sldMkLst>
          <pc:docMk/>
          <pc:sldMk cId="3934704357" sldId="414"/>
        </pc:sldMkLst>
      </pc:sldChg>
      <pc:sldChg chg="del">
        <pc:chgData name="加藤 和幸" userId="4f65d8f6-3d79-406f-94bc-e24e8020c8d8" providerId="ADAL" clId="{ED10BF6E-F5A8-497D-ABDB-9958AA38F925}" dt="2026-07-16T07:15:56.860" v="0" actId="47"/>
        <pc:sldMkLst>
          <pc:docMk/>
          <pc:sldMk cId="3502924532" sldId="415"/>
        </pc:sldMkLst>
      </pc:sldChg>
      <pc:sldChg chg="del">
        <pc:chgData name="加藤 和幸" userId="4f65d8f6-3d79-406f-94bc-e24e8020c8d8" providerId="ADAL" clId="{ED10BF6E-F5A8-497D-ABDB-9958AA38F925}" dt="2026-07-16T07:15:56.860" v="0" actId="47"/>
        <pc:sldMkLst>
          <pc:docMk/>
          <pc:sldMk cId="2308502687" sldId="416"/>
        </pc:sldMkLst>
      </pc:sldChg>
      <pc:sldChg chg="del">
        <pc:chgData name="加藤 和幸" userId="4f65d8f6-3d79-406f-94bc-e24e8020c8d8" providerId="ADAL" clId="{ED10BF6E-F5A8-497D-ABDB-9958AA38F925}" dt="2026-07-16T07:15:56.860" v="0" actId="47"/>
        <pc:sldMkLst>
          <pc:docMk/>
          <pc:sldMk cId="4180600771" sldId="417"/>
        </pc:sldMkLst>
      </pc:sldChg>
      <pc:sldChg chg="del">
        <pc:chgData name="加藤 和幸" userId="4f65d8f6-3d79-406f-94bc-e24e8020c8d8" providerId="ADAL" clId="{ED10BF6E-F5A8-497D-ABDB-9958AA38F925}" dt="2026-07-16T07:15:56.860" v="0" actId="47"/>
        <pc:sldMkLst>
          <pc:docMk/>
          <pc:sldMk cId="1331465953" sldId="418"/>
        </pc:sldMkLst>
      </pc:sldChg>
      <pc:sldChg chg="del">
        <pc:chgData name="加藤 和幸" userId="4f65d8f6-3d79-406f-94bc-e24e8020c8d8" providerId="ADAL" clId="{ED10BF6E-F5A8-497D-ABDB-9958AA38F925}" dt="2026-07-16T07:15:56.860" v="0" actId="47"/>
        <pc:sldMkLst>
          <pc:docMk/>
          <pc:sldMk cId="3214628089" sldId="419"/>
        </pc:sldMkLst>
      </pc:sldChg>
      <pc:sldChg chg="del">
        <pc:chgData name="加藤 和幸" userId="4f65d8f6-3d79-406f-94bc-e24e8020c8d8" providerId="ADAL" clId="{ED10BF6E-F5A8-497D-ABDB-9958AA38F925}" dt="2026-07-16T07:15:56.860" v="0" actId="47"/>
        <pc:sldMkLst>
          <pc:docMk/>
          <pc:sldMk cId="1147426632" sldId="420"/>
        </pc:sldMkLst>
      </pc:sldChg>
      <pc:sldChg chg="del">
        <pc:chgData name="加藤 和幸" userId="4f65d8f6-3d79-406f-94bc-e24e8020c8d8" providerId="ADAL" clId="{ED10BF6E-F5A8-497D-ABDB-9958AA38F925}" dt="2026-07-16T07:15:56.860" v="0" actId="47"/>
        <pc:sldMkLst>
          <pc:docMk/>
          <pc:sldMk cId="2818289771" sldId="421"/>
        </pc:sldMkLst>
      </pc:sldChg>
      <pc:sldChg chg="del">
        <pc:chgData name="加藤 和幸" userId="4f65d8f6-3d79-406f-94bc-e24e8020c8d8" providerId="ADAL" clId="{ED10BF6E-F5A8-497D-ABDB-9958AA38F925}" dt="2026-07-16T07:15:56.860" v="0" actId="47"/>
        <pc:sldMkLst>
          <pc:docMk/>
          <pc:sldMk cId="3699341951" sldId="422"/>
        </pc:sldMkLst>
      </pc:sldChg>
      <pc:sldChg chg="del">
        <pc:chgData name="加藤 和幸" userId="4f65d8f6-3d79-406f-94bc-e24e8020c8d8" providerId="ADAL" clId="{ED10BF6E-F5A8-497D-ABDB-9958AA38F925}" dt="2026-07-16T07:15:56.860" v="0" actId="47"/>
        <pc:sldMkLst>
          <pc:docMk/>
          <pc:sldMk cId="2351854996" sldId="423"/>
        </pc:sldMkLst>
      </pc:sldChg>
      <pc:sldChg chg="del">
        <pc:chgData name="加藤 和幸" userId="4f65d8f6-3d79-406f-94bc-e24e8020c8d8" providerId="ADAL" clId="{ED10BF6E-F5A8-497D-ABDB-9958AA38F925}" dt="2026-07-16T07:15:56.860" v="0" actId="47"/>
        <pc:sldMkLst>
          <pc:docMk/>
          <pc:sldMk cId="2518020347" sldId="424"/>
        </pc:sldMkLst>
      </pc:sldChg>
      <pc:sldChg chg="del">
        <pc:chgData name="加藤 和幸" userId="4f65d8f6-3d79-406f-94bc-e24e8020c8d8" providerId="ADAL" clId="{ED10BF6E-F5A8-497D-ABDB-9958AA38F925}" dt="2026-07-16T07:15:56.860" v="0" actId="47"/>
        <pc:sldMkLst>
          <pc:docMk/>
          <pc:sldMk cId="4103750155" sldId="425"/>
        </pc:sldMkLst>
      </pc:sldChg>
      <pc:sldChg chg="del">
        <pc:chgData name="加藤 和幸" userId="4f65d8f6-3d79-406f-94bc-e24e8020c8d8" providerId="ADAL" clId="{ED10BF6E-F5A8-497D-ABDB-9958AA38F925}" dt="2026-07-16T07:15:56.860" v="0" actId="47"/>
        <pc:sldMkLst>
          <pc:docMk/>
          <pc:sldMk cId="1205176083" sldId="426"/>
        </pc:sldMkLst>
      </pc:sldChg>
      <pc:sldChg chg="del">
        <pc:chgData name="加藤 和幸" userId="4f65d8f6-3d79-406f-94bc-e24e8020c8d8" providerId="ADAL" clId="{ED10BF6E-F5A8-497D-ABDB-9958AA38F925}" dt="2026-07-16T07:15:56.860" v="0" actId="47"/>
        <pc:sldMkLst>
          <pc:docMk/>
          <pc:sldMk cId="1974441446" sldId="427"/>
        </pc:sldMkLst>
      </pc:sldChg>
      <pc:sldChg chg="addSp delSp modSp add del mod modClrScheme chgLayout">
        <pc:chgData name="加藤 和幸" userId="4f65d8f6-3d79-406f-94bc-e24e8020c8d8" providerId="ADAL" clId="{ED10BF6E-F5A8-497D-ABDB-9958AA38F925}" dt="2026-07-17T06:15:54.303" v="775" actId="20577"/>
        <pc:sldMkLst>
          <pc:docMk/>
          <pc:sldMk cId="1661326792" sldId="428"/>
        </pc:sldMkLst>
        <pc:spChg chg="mod ord">
          <ac:chgData name="加藤 和幸" userId="4f65d8f6-3d79-406f-94bc-e24e8020c8d8" providerId="ADAL" clId="{ED10BF6E-F5A8-497D-ABDB-9958AA38F925}" dt="2026-07-17T06:15:54.303" v="775" actId="20577"/>
          <ac:spMkLst>
            <pc:docMk/>
            <pc:sldMk cId="1661326792" sldId="428"/>
            <ac:spMk id="2" creationId="{7F11D636-F786-7727-761E-EC39C092DB9E}"/>
          </ac:spMkLst>
        </pc:spChg>
        <pc:spChg chg="add del mod ord">
          <ac:chgData name="加藤 和幸" userId="4f65d8f6-3d79-406f-94bc-e24e8020c8d8" providerId="ADAL" clId="{ED10BF6E-F5A8-497D-ABDB-9958AA38F925}" dt="2026-07-17T06:15:37.219" v="768" actId="478"/>
          <ac:spMkLst>
            <pc:docMk/>
            <pc:sldMk cId="1661326792" sldId="428"/>
            <ac:spMk id="3" creationId="{63B62D21-2CEC-7DE8-8105-192ED4CE4E23}"/>
          </ac:spMkLst>
        </pc:spChg>
        <pc:spChg chg="add mod ord">
          <ac:chgData name="加藤 和幸" userId="4f65d8f6-3d79-406f-94bc-e24e8020c8d8" providerId="ADAL" clId="{ED10BF6E-F5A8-497D-ABDB-9958AA38F925}" dt="2026-07-17T06:15:41.873" v="769" actId="700"/>
          <ac:spMkLst>
            <pc:docMk/>
            <pc:sldMk cId="1661326792" sldId="428"/>
            <ac:spMk id="4" creationId="{2FDD6E6F-1A54-314E-3808-F95B12618687}"/>
          </ac:spMkLst>
        </pc:spChg>
        <pc:grpChg chg="mod">
          <ac:chgData name="加藤 和幸" userId="4f65d8f6-3d79-406f-94bc-e24e8020c8d8" providerId="ADAL" clId="{ED10BF6E-F5A8-497D-ABDB-9958AA38F925}" dt="2026-07-17T06:13:31.688" v="717" actId="1076"/>
          <ac:grpSpMkLst>
            <pc:docMk/>
            <pc:sldMk cId="1661326792" sldId="428"/>
            <ac:grpSpMk id="6" creationId="{035CA669-710C-2417-A9C8-30EA0EBEFE1F}"/>
          </ac:grpSpMkLst>
        </pc:grpChg>
      </pc:sldChg>
      <pc:sldChg chg="del">
        <pc:chgData name="加藤 和幸" userId="4f65d8f6-3d79-406f-94bc-e24e8020c8d8" providerId="ADAL" clId="{ED10BF6E-F5A8-497D-ABDB-9958AA38F925}" dt="2026-07-16T07:15:56.860" v="0" actId="47"/>
        <pc:sldMkLst>
          <pc:docMk/>
          <pc:sldMk cId="786967350" sldId="429"/>
        </pc:sldMkLst>
      </pc:sldChg>
      <pc:sldChg chg="add del">
        <pc:chgData name="加藤 和幸" userId="4f65d8f6-3d79-406f-94bc-e24e8020c8d8" providerId="ADAL" clId="{ED10BF6E-F5A8-497D-ABDB-9958AA38F925}" dt="2026-07-17T06:13:58.585" v="719"/>
        <pc:sldMkLst>
          <pc:docMk/>
          <pc:sldMk cId="2868923075" sldId="429"/>
        </pc:sldMkLst>
      </pc:sldChg>
      <pc:sldChg chg="del">
        <pc:chgData name="加藤 和幸" userId="4f65d8f6-3d79-406f-94bc-e24e8020c8d8" providerId="ADAL" clId="{ED10BF6E-F5A8-497D-ABDB-9958AA38F925}" dt="2026-07-16T07:15:56.860" v="0" actId="47"/>
        <pc:sldMkLst>
          <pc:docMk/>
          <pc:sldMk cId="3664918302" sldId="430"/>
        </pc:sldMkLst>
      </pc:sldChg>
      <pc:sldChg chg="addSp delSp modSp add del mod modClrScheme chgLayout">
        <pc:chgData name="加藤 和幸" userId="4f65d8f6-3d79-406f-94bc-e24e8020c8d8" providerId="ADAL" clId="{ED10BF6E-F5A8-497D-ABDB-9958AA38F925}" dt="2026-07-17T06:15:29.026" v="767" actId="20577"/>
        <pc:sldMkLst>
          <pc:docMk/>
          <pc:sldMk cId="3429849450" sldId="431"/>
        </pc:sldMkLst>
        <pc:spChg chg="mod ord">
          <ac:chgData name="加藤 和幸" userId="4f65d8f6-3d79-406f-94bc-e24e8020c8d8" providerId="ADAL" clId="{ED10BF6E-F5A8-497D-ABDB-9958AA38F925}" dt="2026-07-17T06:15:29.026" v="767" actId="20577"/>
          <ac:spMkLst>
            <pc:docMk/>
            <pc:sldMk cId="3429849450" sldId="431"/>
            <ac:spMk id="2" creationId="{A56639F2-724B-3C55-7CC8-F2E62F15A81C}"/>
          </ac:spMkLst>
        </pc:spChg>
        <pc:spChg chg="add del mod ord">
          <ac:chgData name="加藤 和幸" userId="4f65d8f6-3d79-406f-94bc-e24e8020c8d8" providerId="ADAL" clId="{ED10BF6E-F5A8-497D-ABDB-9958AA38F925}" dt="2026-07-17T06:15:14.302" v="727" actId="478"/>
          <ac:spMkLst>
            <pc:docMk/>
            <pc:sldMk cId="3429849450" sldId="431"/>
            <ac:spMk id="3" creationId="{44D19C37-213B-5AD3-B584-38B612730C88}"/>
          </ac:spMkLst>
        </pc:spChg>
        <pc:graphicFrameChg chg="ord modGraphic">
          <ac:chgData name="加藤 和幸" userId="4f65d8f6-3d79-406f-94bc-e24e8020c8d8" providerId="ADAL" clId="{ED10BF6E-F5A8-497D-ABDB-9958AA38F925}" dt="2026-07-17T06:15:04.668" v="725" actId="167"/>
          <ac:graphicFrameMkLst>
            <pc:docMk/>
            <pc:sldMk cId="3429849450" sldId="431"/>
            <ac:graphicFrameMk id="6" creationId="{F4FF0D5C-BA7A-814D-D673-FD244158AD07}"/>
          </ac:graphicFrameMkLst>
        </pc:graphicFrameChg>
      </pc:sldChg>
      <pc:sldChg chg="del">
        <pc:chgData name="加藤 和幸" userId="4f65d8f6-3d79-406f-94bc-e24e8020c8d8" providerId="ADAL" clId="{ED10BF6E-F5A8-497D-ABDB-9958AA38F925}" dt="2026-07-16T07:15:56.860" v="0" actId="47"/>
        <pc:sldMkLst>
          <pc:docMk/>
          <pc:sldMk cId="4088092904" sldId="432"/>
        </pc:sldMkLst>
      </pc:sldChg>
      <pc:sldChg chg="del">
        <pc:chgData name="加藤 和幸" userId="4f65d8f6-3d79-406f-94bc-e24e8020c8d8" providerId="ADAL" clId="{ED10BF6E-F5A8-497D-ABDB-9958AA38F925}" dt="2026-07-16T07:15:56.860" v="0" actId="47"/>
        <pc:sldMkLst>
          <pc:docMk/>
          <pc:sldMk cId="2113513151" sldId="434"/>
        </pc:sldMkLst>
      </pc:sldChg>
      <pc:sldChg chg="del">
        <pc:chgData name="加藤 和幸" userId="4f65d8f6-3d79-406f-94bc-e24e8020c8d8" providerId="ADAL" clId="{ED10BF6E-F5A8-497D-ABDB-9958AA38F925}" dt="2026-07-16T07:15:56.860" v="0" actId="47"/>
        <pc:sldMkLst>
          <pc:docMk/>
          <pc:sldMk cId="351787878" sldId="435"/>
        </pc:sldMkLst>
      </pc:sldChg>
      <pc:sldChg chg="del">
        <pc:chgData name="加藤 和幸" userId="4f65d8f6-3d79-406f-94bc-e24e8020c8d8" providerId="ADAL" clId="{ED10BF6E-F5A8-497D-ABDB-9958AA38F925}" dt="2026-07-16T07:15:56.860" v="0" actId="47"/>
        <pc:sldMkLst>
          <pc:docMk/>
          <pc:sldMk cId="3203466574" sldId="436"/>
        </pc:sldMkLst>
      </pc:sldChg>
      <pc:sldChg chg="del">
        <pc:chgData name="加藤 和幸" userId="4f65d8f6-3d79-406f-94bc-e24e8020c8d8" providerId="ADAL" clId="{ED10BF6E-F5A8-497D-ABDB-9958AA38F925}" dt="2026-07-16T07:15:56.860" v="0" actId="47"/>
        <pc:sldMkLst>
          <pc:docMk/>
          <pc:sldMk cId="3234902700" sldId="437"/>
        </pc:sldMkLst>
      </pc:sldChg>
      <pc:sldChg chg="del">
        <pc:chgData name="加藤 和幸" userId="4f65d8f6-3d79-406f-94bc-e24e8020c8d8" providerId="ADAL" clId="{ED10BF6E-F5A8-497D-ABDB-9958AA38F925}" dt="2026-07-16T07:15:56.860" v="0" actId="47"/>
        <pc:sldMkLst>
          <pc:docMk/>
          <pc:sldMk cId="2955627044" sldId="438"/>
        </pc:sldMkLst>
      </pc:sldChg>
      <pc:sldChg chg="del">
        <pc:chgData name="加藤 和幸" userId="4f65d8f6-3d79-406f-94bc-e24e8020c8d8" providerId="ADAL" clId="{ED10BF6E-F5A8-497D-ABDB-9958AA38F925}" dt="2026-07-16T07:15:56.860" v="0" actId="47"/>
        <pc:sldMkLst>
          <pc:docMk/>
          <pc:sldMk cId="4240959481" sldId="439"/>
        </pc:sldMkLst>
      </pc:sldChg>
      <pc:sldChg chg="del">
        <pc:chgData name="加藤 和幸" userId="4f65d8f6-3d79-406f-94bc-e24e8020c8d8" providerId="ADAL" clId="{ED10BF6E-F5A8-497D-ABDB-9958AA38F925}" dt="2026-07-16T07:15:56.860" v="0" actId="47"/>
        <pc:sldMkLst>
          <pc:docMk/>
          <pc:sldMk cId="1991760641" sldId="440"/>
        </pc:sldMkLst>
      </pc:sldChg>
      <pc:sldChg chg="del">
        <pc:chgData name="加藤 和幸" userId="4f65d8f6-3d79-406f-94bc-e24e8020c8d8" providerId="ADAL" clId="{ED10BF6E-F5A8-497D-ABDB-9958AA38F925}" dt="2026-07-16T07:15:56.860" v="0" actId="47"/>
        <pc:sldMkLst>
          <pc:docMk/>
          <pc:sldMk cId="446742321" sldId="441"/>
        </pc:sldMkLst>
      </pc:sldChg>
      <pc:sldChg chg="del">
        <pc:chgData name="加藤 和幸" userId="4f65d8f6-3d79-406f-94bc-e24e8020c8d8" providerId="ADAL" clId="{ED10BF6E-F5A8-497D-ABDB-9958AA38F925}" dt="2026-07-16T07:15:56.860" v="0" actId="47"/>
        <pc:sldMkLst>
          <pc:docMk/>
          <pc:sldMk cId="2051799973" sldId="442"/>
        </pc:sldMkLst>
      </pc:sldChg>
      <pc:sldChg chg="del">
        <pc:chgData name="加藤 和幸" userId="4f65d8f6-3d79-406f-94bc-e24e8020c8d8" providerId="ADAL" clId="{ED10BF6E-F5A8-497D-ABDB-9958AA38F925}" dt="2026-07-16T07:15:56.860" v="0" actId="47"/>
        <pc:sldMkLst>
          <pc:docMk/>
          <pc:sldMk cId="637816700" sldId="443"/>
        </pc:sldMkLst>
      </pc:sldChg>
      <pc:sldChg chg="del">
        <pc:chgData name="加藤 和幸" userId="4f65d8f6-3d79-406f-94bc-e24e8020c8d8" providerId="ADAL" clId="{ED10BF6E-F5A8-497D-ABDB-9958AA38F925}" dt="2026-07-16T07:15:56.860" v="0" actId="47"/>
        <pc:sldMkLst>
          <pc:docMk/>
          <pc:sldMk cId="3715649826" sldId="444"/>
        </pc:sldMkLst>
      </pc:sldChg>
      <pc:sldChg chg="del">
        <pc:chgData name="加藤 和幸" userId="4f65d8f6-3d79-406f-94bc-e24e8020c8d8" providerId="ADAL" clId="{ED10BF6E-F5A8-497D-ABDB-9958AA38F925}" dt="2026-07-16T07:15:56.860" v="0" actId="47"/>
        <pc:sldMkLst>
          <pc:docMk/>
          <pc:sldMk cId="2520014574" sldId="445"/>
        </pc:sldMkLst>
      </pc:sldChg>
      <pc:sldChg chg="del">
        <pc:chgData name="加藤 和幸" userId="4f65d8f6-3d79-406f-94bc-e24e8020c8d8" providerId="ADAL" clId="{ED10BF6E-F5A8-497D-ABDB-9958AA38F925}" dt="2026-07-16T07:15:56.860" v="0" actId="47"/>
        <pc:sldMkLst>
          <pc:docMk/>
          <pc:sldMk cId="1802020996" sldId="446"/>
        </pc:sldMkLst>
      </pc:sldChg>
      <pc:sldChg chg="del">
        <pc:chgData name="加藤 和幸" userId="4f65d8f6-3d79-406f-94bc-e24e8020c8d8" providerId="ADAL" clId="{ED10BF6E-F5A8-497D-ABDB-9958AA38F925}" dt="2026-07-16T07:15:56.860" v="0" actId="47"/>
        <pc:sldMkLst>
          <pc:docMk/>
          <pc:sldMk cId="2614136866" sldId="447"/>
        </pc:sldMkLst>
      </pc:sldChg>
      <pc:sldChg chg="del">
        <pc:chgData name="加藤 和幸" userId="4f65d8f6-3d79-406f-94bc-e24e8020c8d8" providerId="ADAL" clId="{ED10BF6E-F5A8-497D-ABDB-9958AA38F925}" dt="2026-07-16T07:15:56.860" v="0" actId="47"/>
        <pc:sldMkLst>
          <pc:docMk/>
          <pc:sldMk cId="4170456596" sldId="448"/>
        </pc:sldMkLst>
      </pc:sldChg>
      <pc:sldChg chg="del">
        <pc:chgData name="加藤 和幸" userId="4f65d8f6-3d79-406f-94bc-e24e8020c8d8" providerId="ADAL" clId="{ED10BF6E-F5A8-497D-ABDB-9958AA38F925}" dt="2026-07-16T07:15:56.860" v="0" actId="47"/>
        <pc:sldMkLst>
          <pc:docMk/>
          <pc:sldMk cId="1631685409" sldId="449"/>
        </pc:sldMkLst>
      </pc:sldChg>
      <pc:sldChg chg="del">
        <pc:chgData name="加藤 和幸" userId="4f65d8f6-3d79-406f-94bc-e24e8020c8d8" providerId="ADAL" clId="{ED10BF6E-F5A8-497D-ABDB-9958AA38F925}" dt="2026-07-16T07:15:56.860" v="0" actId="47"/>
        <pc:sldMkLst>
          <pc:docMk/>
          <pc:sldMk cId="3949654764" sldId="450"/>
        </pc:sldMkLst>
      </pc:sldChg>
      <pc:sldChg chg="del">
        <pc:chgData name="加藤 和幸" userId="4f65d8f6-3d79-406f-94bc-e24e8020c8d8" providerId="ADAL" clId="{ED10BF6E-F5A8-497D-ABDB-9958AA38F925}" dt="2026-07-16T07:15:56.860" v="0" actId="47"/>
        <pc:sldMkLst>
          <pc:docMk/>
          <pc:sldMk cId="997669999" sldId="451"/>
        </pc:sldMkLst>
      </pc:sldChg>
      <pc:sldChg chg="del">
        <pc:chgData name="加藤 和幸" userId="4f65d8f6-3d79-406f-94bc-e24e8020c8d8" providerId="ADAL" clId="{ED10BF6E-F5A8-497D-ABDB-9958AA38F925}" dt="2026-07-16T07:15:56.860" v="0" actId="47"/>
        <pc:sldMkLst>
          <pc:docMk/>
          <pc:sldMk cId="3957306940" sldId="452"/>
        </pc:sldMkLst>
      </pc:sldChg>
      <pc:sldChg chg="del">
        <pc:chgData name="加藤 和幸" userId="4f65d8f6-3d79-406f-94bc-e24e8020c8d8" providerId="ADAL" clId="{ED10BF6E-F5A8-497D-ABDB-9958AA38F925}" dt="2026-07-16T07:15:56.860" v="0" actId="47"/>
        <pc:sldMkLst>
          <pc:docMk/>
          <pc:sldMk cId="1325040701" sldId="453"/>
        </pc:sldMkLst>
      </pc:sldChg>
      <pc:sldChg chg="del">
        <pc:chgData name="加藤 和幸" userId="4f65d8f6-3d79-406f-94bc-e24e8020c8d8" providerId="ADAL" clId="{ED10BF6E-F5A8-497D-ABDB-9958AA38F925}" dt="2026-07-16T07:15:56.860" v="0" actId="47"/>
        <pc:sldMkLst>
          <pc:docMk/>
          <pc:sldMk cId="3297192540" sldId="454"/>
        </pc:sldMkLst>
      </pc:sldChg>
      <pc:sldMasterChg chg="addSldLayout modSldLayout sldLayoutOrd">
        <pc:chgData name="加藤 和幸" userId="4f65d8f6-3d79-406f-94bc-e24e8020c8d8" providerId="ADAL" clId="{ED10BF6E-F5A8-497D-ABDB-9958AA38F925}" dt="2026-07-16T07:30:58.936" v="90"/>
        <pc:sldMasterMkLst>
          <pc:docMk/>
          <pc:sldMasterMk cId="653199356" sldId="2147483648"/>
        </pc:sldMasterMkLst>
        <pc:sldLayoutChg chg="addSp modSp ord">
          <pc:chgData name="加藤 和幸" userId="4f65d8f6-3d79-406f-94bc-e24e8020c8d8" providerId="ADAL" clId="{ED10BF6E-F5A8-497D-ABDB-9958AA38F925}" dt="2026-07-16T07:30:58.936" v="90"/>
          <pc:sldLayoutMkLst>
            <pc:docMk/>
            <pc:sldMasterMk cId="653199356" sldId="2147483648"/>
            <pc:sldLayoutMk cId="291748" sldId="2147483650"/>
          </pc:sldLayoutMkLst>
          <pc:spChg chg="add mod">
            <ac:chgData name="加藤 和幸" userId="4f65d8f6-3d79-406f-94bc-e24e8020c8d8" providerId="ADAL" clId="{ED10BF6E-F5A8-497D-ABDB-9958AA38F925}" dt="2026-07-16T07:30:50.652" v="89"/>
            <ac:spMkLst>
              <pc:docMk/>
              <pc:sldMasterMk cId="653199356" sldId="2147483648"/>
              <pc:sldLayoutMk cId="291748" sldId="2147483650"/>
              <ac:spMk id="2" creationId="{7DDCF5FA-6B91-33A2-1008-8135ACDABE46}"/>
            </ac:spMkLst>
          </pc:spChg>
          <pc:spChg chg="add mod">
            <ac:chgData name="加藤 和幸" userId="4f65d8f6-3d79-406f-94bc-e24e8020c8d8" providerId="ADAL" clId="{ED10BF6E-F5A8-497D-ABDB-9958AA38F925}" dt="2026-07-16T07:30:58.936" v="90"/>
            <ac:spMkLst>
              <pc:docMk/>
              <pc:sldMasterMk cId="653199356" sldId="2147483648"/>
              <pc:sldLayoutMk cId="291748" sldId="2147483650"/>
              <ac:spMk id="3" creationId="{4FCBDB55-5D7A-3FB1-F94F-C7C7F4A37A98}"/>
            </ac:spMkLst>
          </pc:spChg>
        </pc:sldLayoutChg>
        <pc:sldLayoutChg chg="modSp mod ord">
          <pc:chgData name="加藤 和幸" userId="4f65d8f6-3d79-406f-94bc-e24e8020c8d8" providerId="ADAL" clId="{ED10BF6E-F5A8-497D-ABDB-9958AA38F925}" dt="2026-07-16T07:18:08.213" v="42" actId="20578"/>
          <pc:sldLayoutMkLst>
            <pc:docMk/>
            <pc:sldMasterMk cId="653199356" sldId="2147483648"/>
            <pc:sldLayoutMk cId="89007135" sldId="2147483664"/>
          </pc:sldLayoutMkLst>
          <pc:graphicFrameChg chg="modGraphic">
            <ac:chgData name="加藤 和幸" userId="4f65d8f6-3d79-406f-94bc-e24e8020c8d8" providerId="ADAL" clId="{ED10BF6E-F5A8-497D-ABDB-9958AA38F925}" dt="2026-07-16T07:17:49.187" v="41" actId="6549"/>
            <ac:graphicFrameMkLst>
              <pc:docMk/>
              <pc:sldMasterMk cId="653199356" sldId="2147483648"/>
              <pc:sldLayoutMk cId="89007135" sldId="2147483664"/>
              <ac:graphicFrameMk id="2" creationId="{08579436-E414-0626-2C0F-FE3E645BB215}"/>
            </ac:graphicFrameMkLst>
          </pc:graphicFrameChg>
        </pc:sldLayoutChg>
        <pc:sldLayoutChg chg="modSp mod">
          <pc:chgData name="加藤 和幸" userId="4f65d8f6-3d79-406f-94bc-e24e8020c8d8" providerId="ADAL" clId="{ED10BF6E-F5A8-497D-ABDB-9958AA38F925}" dt="2026-07-16T07:16:40.168" v="9" actId="6549"/>
          <pc:sldLayoutMkLst>
            <pc:docMk/>
            <pc:sldMasterMk cId="653199356" sldId="2147483648"/>
            <pc:sldLayoutMk cId="4211101460" sldId="2147483665"/>
          </pc:sldLayoutMkLst>
          <pc:spChg chg="mod">
            <ac:chgData name="加藤 和幸" userId="4f65d8f6-3d79-406f-94bc-e24e8020c8d8" providerId="ADAL" clId="{ED10BF6E-F5A8-497D-ABDB-9958AA38F925}" dt="2026-07-16T07:16:28.197" v="5" actId="20577"/>
            <ac:spMkLst>
              <pc:docMk/>
              <pc:sldMasterMk cId="653199356" sldId="2147483648"/>
              <pc:sldLayoutMk cId="4211101460" sldId="2147483665"/>
              <ac:spMk id="3" creationId="{8E368402-04BD-E84D-D025-549056DC3511}"/>
            </ac:spMkLst>
          </pc:spChg>
          <pc:graphicFrameChg chg="modGraphic">
            <ac:chgData name="加藤 和幸" userId="4f65d8f6-3d79-406f-94bc-e24e8020c8d8" providerId="ADAL" clId="{ED10BF6E-F5A8-497D-ABDB-9958AA38F925}" dt="2026-07-16T07:16:40.168" v="9" actId="6549"/>
            <ac:graphicFrameMkLst>
              <pc:docMk/>
              <pc:sldMasterMk cId="653199356" sldId="2147483648"/>
              <pc:sldLayoutMk cId="4211101460" sldId="2147483665"/>
              <ac:graphicFrameMk id="2" creationId="{08579436-E414-0626-2C0F-FE3E645BB215}"/>
            </ac:graphicFrameMkLst>
          </pc:graphicFrameChg>
        </pc:sldLayoutChg>
        <pc:sldLayoutChg chg="modSp mod">
          <pc:chgData name="加藤 和幸" userId="4f65d8f6-3d79-406f-94bc-e24e8020c8d8" providerId="ADAL" clId="{ED10BF6E-F5A8-497D-ABDB-9958AA38F925}" dt="2026-07-16T07:17:05.911" v="30" actId="20577"/>
          <pc:sldLayoutMkLst>
            <pc:docMk/>
            <pc:sldMasterMk cId="653199356" sldId="2147483648"/>
            <pc:sldLayoutMk cId="2793037835" sldId="2147483666"/>
          </pc:sldLayoutMkLst>
          <pc:graphicFrameChg chg="modGraphic">
            <ac:chgData name="加藤 和幸" userId="4f65d8f6-3d79-406f-94bc-e24e8020c8d8" providerId="ADAL" clId="{ED10BF6E-F5A8-497D-ABDB-9958AA38F925}" dt="2026-07-16T07:17:05.911" v="30" actId="20577"/>
            <ac:graphicFrameMkLst>
              <pc:docMk/>
              <pc:sldMasterMk cId="653199356" sldId="2147483648"/>
              <pc:sldLayoutMk cId="2793037835" sldId="2147483666"/>
              <ac:graphicFrameMk id="2" creationId="{08579436-E414-0626-2C0F-FE3E645BB215}"/>
            </ac:graphicFrameMkLst>
          </pc:graphicFrameChg>
        </pc:sldLayoutChg>
        <pc:sldLayoutChg chg="modSp mod ord">
          <pc:chgData name="加藤 和幸" userId="4f65d8f6-3d79-406f-94bc-e24e8020c8d8" providerId="ADAL" clId="{ED10BF6E-F5A8-497D-ABDB-9958AA38F925}" dt="2026-07-16T07:18:16.245" v="43" actId="20578"/>
          <pc:sldLayoutMkLst>
            <pc:docMk/>
            <pc:sldMasterMk cId="653199356" sldId="2147483648"/>
            <pc:sldLayoutMk cId="2074637305" sldId="2147483667"/>
          </pc:sldLayoutMkLst>
          <pc:spChg chg="mod">
            <ac:chgData name="加藤 和幸" userId="4f65d8f6-3d79-406f-94bc-e24e8020c8d8" providerId="ADAL" clId="{ED10BF6E-F5A8-497D-ABDB-9958AA38F925}" dt="2026-07-16T07:17:10.116" v="31" actId="6549"/>
            <ac:spMkLst>
              <pc:docMk/>
              <pc:sldMasterMk cId="653199356" sldId="2147483648"/>
              <pc:sldLayoutMk cId="2074637305" sldId="2147483667"/>
              <ac:spMk id="3" creationId="{8E368402-04BD-E84D-D025-549056DC3511}"/>
            </ac:spMkLst>
          </pc:spChg>
          <pc:graphicFrameChg chg="modGraphic">
            <ac:chgData name="加藤 和幸" userId="4f65d8f6-3d79-406f-94bc-e24e8020c8d8" providerId="ADAL" clId="{ED10BF6E-F5A8-497D-ABDB-9958AA38F925}" dt="2026-07-16T07:17:22.835" v="38" actId="6549"/>
            <ac:graphicFrameMkLst>
              <pc:docMk/>
              <pc:sldMasterMk cId="653199356" sldId="2147483648"/>
              <pc:sldLayoutMk cId="2074637305" sldId="2147483667"/>
              <ac:graphicFrameMk id="2" creationId="{08579436-E414-0626-2C0F-FE3E645BB215}"/>
            </ac:graphicFrameMkLst>
          </pc:graphicFrameChg>
        </pc:sldLayoutChg>
        <pc:sldLayoutChg chg="add mod modTransition">
          <pc:chgData name="加藤 和幸" userId="4f65d8f6-3d79-406f-94bc-e24e8020c8d8" providerId="ADAL" clId="{ED10BF6E-F5A8-497D-ABDB-9958AA38F925}" dt="2026-07-16T07:19:06.146" v="45" actId="2890"/>
          <pc:sldLayoutMkLst>
            <pc:docMk/>
            <pc:sldMasterMk cId="653199356" sldId="2147483648"/>
            <pc:sldLayoutMk cId="3065047389" sldId="2147483668"/>
          </pc:sldLayoutMkLst>
        </pc:sldLayoutChg>
        <pc:sldLayoutChg chg="add mod modTransition">
          <pc:chgData name="加藤 和幸" userId="4f65d8f6-3d79-406f-94bc-e24e8020c8d8" providerId="ADAL" clId="{ED10BF6E-F5A8-497D-ABDB-9958AA38F925}" dt="2026-07-16T07:18:22.507" v="44" actId="2890"/>
          <pc:sldLayoutMkLst>
            <pc:docMk/>
            <pc:sldMasterMk cId="653199356" sldId="2147483648"/>
            <pc:sldLayoutMk cId="4012218687" sldId="2147483668"/>
          </pc:sldLayoutMkLst>
        </pc:sldLayoutChg>
      </pc:sldMasterChg>
      <pc:sldMasterChg chg="new del mod addSldLayout delSldLayout">
        <pc:chgData name="加藤 和幸" userId="4f65d8f6-3d79-406f-94bc-e24e8020c8d8" providerId="ADAL" clId="{ED10BF6E-F5A8-497D-ABDB-9958AA38F925}" dt="2026-07-16T07:30:43.810" v="88" actId="6938"/>
        <pc:sldMasterMkLst>
          <pc:docMk/>
          <pc:sldMasterMk cId="2831662211" sldId="2147483668"/>
        </pc:sldMasterMkLst>
        <pc:sldLayoutChg chg="new del replId">
          <pc:chgData name="加藤 和幸" userId="4f65d8f6-3d79-406f-94bc-e24e8020c8d8" providerId="ADAL" clId="{ED10BF6E-F5A8-497D-ABDB-9958AA38F925}" dt="2026-07-16T07:30:43.810" v="88" actId="6938"/>
          <pc:sldLayoutMkLst>
            <pc:docMk/>
            <pc:sldMasterMk cId="2831662211" sldId="2147483668"/>
            <pc:sldLayoutMk cId="310868652" sldId="2147483669"/>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2371382069" sldId="2147483670"/>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2816125341" sldId="2147483671"/>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221937910" sldId="2147483672"/>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3720462111" sldId="2147483673"/>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4196004488" sldId="2147483674"/>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114214460" sldId="2147483675"/>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887965322" sldId="2147483676"/>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1548767918" sldId="2147483677"/>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3113552264" sldId="2147483678"/>
          </pc:sldLayoutMkLst>
        </pc:sldLayoutChg>
        <pc:sldLayoutChg chg="new del replId">
          <pc:chgData name="加藤 和幸" userId="4f65d8f6-3d79-406f-94bc-e24e8020c8d8" providerId="ADAL" clId="{ED10BF6E-F5A8-497D-ABDB-9958AA38F925}" dt="2026-07-16T07:30:43.810" v="88" actId="6938"/>
          <pc:sldLayoutMkLst>
            <pc:docMk/>
            <pc:sldMasterMk cId="2831662211" sldId="2147483668"/>
            <pc:sldLayoutMk cId="1788912379" sldId="214748367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スライド イメージ プレースホルダー 3"/>
          <p:cNvSpPr>
            <a:spLocks noGrp="1" noRot="1" noChangeAspect="1"/>
          </p:cNvSpPr>
          <p:nvPr>
            <p:ph type="sldImg" idx="2"/>
          </p:nvPr>
        </p:nvSpPr>
        <p:spPr>
          <a:xfrm>
            <a:off x="419100" y="706438"/>
            <a:ext cx="5959475" cy="3352800"/>
          </a:xfrm>
          <a:prstGeom prst="rect">
            <a:avLst/>
          </a:prstGeom>
          <a:noFill/>
          <a:ln w="12700">
            <a:solidFill>
              <a:prstClr val="black"/>
            </a:solidFill>
          </a:ln>
        </p:spPr>
        <p:txBody>
          <a:bodyPr vert="horz" lIns="91432" tIns="45716" rIns="91432" bIns="45716" rtlCol="0" anchor="ctr"/>
          <a:lstStyle/>
          <a:p>
            <a:endParaRPr lang="ja-JP" altLang="en-US"/>
          </a:p>
        </p:txBody>
      </p:sp>
      <p:sp>
        <p:nvSpPr>
          <p:cNvPr id="5" name="ノート プレースホルダー 4"/>
          <p:cNvSpPr>
            <a:spLocks noGrp="1"/>
          </p:cNvSpPr>
          <p:nvPr>
            <p:ph type="body" sz="quarter" idx="3"/>
          </p:nvPr>
        </p:nvSpPr>
        <p:spPr>
          <a:xfrm>
            <a:off x="679766" y="4421786"/>
            <a:ext cx="5438140" cy="4947683"/>
          </a:xfrm>
          <a:prstGeom prst="rect">
            <a:avLst/>
          </a:prstGeom>
        </p:spPr>
        <p:txBody>
          <a:bodyPr vert="horz" lIns="91432" tIns="45716" rIns="91432" bIns="45716" rtlCol="0"/>
          <a:lstStyle/>
          <a:p>
            <a:pPr lvl="0"/>
            <a:r>
              <a:rPr kumimoji="1" lang="ja-JP" altLang="en-US" dirty="0"/>
              <a:t>マスター テキストの書式設定</a:t>
            </a:r>
            <a:endParaRPr kumimoji="1" lang="en-US" altLang="ja-JP" dirty="0"/>
          </a:p>
          <a:p>
            <a:pPr marL="0" marR="0" lvl="0" indent="0" algn="l" defTabSz="176386" rtl="0" eaLnBrk="1" fontAlgn="auto" latinLnBrk="0" hangingPunct="1">
              <a:lnSpc>
                <a:spcPct val="100000"/>
              </a:lnSpc>
              <a:spcBef>
                <a:spcPts val="0"/>
              </a:spcBef>
              <a:spcAft>
                <a:spcPts val="0"/>
              </a:spcAft>
              <a:buClrTx/>
              <a:buSzTx/>
              <a:buFontTx/>
              <a:buNone/>
              <a:tabLst/>
              <a:defRPr/>
            </a:pPr>
            <a:r>
              <a:rPr kumimoji="1" lang="ja-JP" altLang="en-US" dirty="0"/>
              <a:t>マスター テキストの書式設定</a:t>
            </a:r>
            <a:endParaRPr kumimoji="1" lang="en-US" altLang="ja-JP" dirty="0"/>
          </a:p>
          <a:p>
            <a:pPr lvl="0"/>
            <a:r>
              <a:rPr kumimoji="1" lang="en-US" altLang="ja-JP" dirty="0"/>
              <a:t>	</a:t>
            </a:r>
            <a:r>
              <a:rPr kumimoji="1" lang="ja-JP" altLang="en-US" dirty="0"/>
              <a:t>第 </a:t>
            </a:r>
            <a:r>
              <a:rPr kumimoji="1" lang="en-US" altLang="ja-JP" dirty="0"/>
              <a:t>2 </a:t>
            </a:r>
            <a:r>
              <a:rPr kumimoji="1" lang="ja-JP" altLang="en-US" dirty="0"/>
              <a:t>レベル</a:t>
            </a:r>
          </a:p>
          <a:p>
            <a:pPr lvl="0"/>
            <a:r>
              <a:rPr kumimoji="1" lang="en-US" altLang="ja-JP" dirty="0"/>
              <a:t>		</a:t>
            </a:r>
            <a:r>
              <a:rPr kumimoji="1" lang="ja-JP" altLang="en-US" dirty="0"/>
              <a:t>第 </a:t>
            </a:r>
            <a:r>
              <a:rPr kumimoji="1" lang="en-US" altLang="ja-JP" dirty="0"/>
              <a:t>3 </a:t>
            </a:r>
            <a:r>
              <a:rPr kumimoji="1" lang="ja-JP" altLang="en-US" dirty="0"/>
              <a:t>レベル</a:t>
            </a:r>
          </a:p>
          <a:p>
            <a:pPr lvl="0"/>
            <a:r>
              <a:rPr kumimoji="1" lang="en-US" altLang="ja-JP" dirty="0"/>
              <a:t>			</a:t>
            </a:r>
            <a:r>
              <a:rPr kumimoji="1" lang="ja-JP" altLang="en-US" dirty="0"/>
              <a:t>第 </a:t>
            </a:r>
            <a:r>
              <a:rPr kumimoji="1" lang="en-US" altLang="ja-JP" dirty="0"/>
              <a:t>4 </a:t>
            </a:r>
            <a:r>
              <a:rPr kumimoji="1" lang="ja-JP" altLang="en-US" dirty="0"/>
              <a:t>レベル</a:t>
            </a:r>
          </a:p>
          <a:p>
            <a:pPr lvl="0"/>
            <a:r>
              <a:rPr kumimoji="1" lang="en-US" altLang="ja-JP" dirty="0"/>
              <a:t>				</a:t>
            </a:r>
            <a:r>
              <a:rPr kumimoji="1" lang="ja-JP" altLang="en-US" dirty="0"/>
              <a:t>第 </a:t>
            </a:r>
            <a:r>
              <a:rPr kumimoji="1" lang="en-US" altLang="ja-JP" dirty="0"/>
              <a:t>5 </a:t>
            </a:r>
            <a:r>
              <a:rPr kumimoji="1" lang="ja-JP" altLang="en-US" dirty="0"/>
              <a:t>レベル</a:t>
            </a:r>
          </a:p>
        </p:txBody>
      </p:sp>
      <p:sp>
        <p:nvSpPr>
          <p:cNvPr id="7" name="スライド番号プレースホルダー 6"/>
          <p:cNvSpPr>
            <a:spLocks noGrp="1"/>
          </p:cNvSpPr>
          <p:nvPr>
            <p:ph type="sldNum" sz="quarter" idx="5"/>
          </p:nvPr>
        </p:nvSpPr>
        <p:spPr>
          <a:xfrm>
            <a:off x="1926008" y="9507255"/>
            <a:ext cx="2945659" cy="294123"/>
          </a:xfrm>
          <a:prstGeom prst="rect">
            <a:avLst/>
          </a:prstGeom>
        </p:spPr>
        <p:txBody>
          <a:bodyPr vert="horz" lIns="91432" tIns="45716" rIns="91432" bIns="45716" rtlCol="0" anchor="b"/>
          <a:lstStyle>
            <a:lvl1pPr algn="ctr">
              <a:defRPr sz="1100"/>
            </a:lvl1pPr>
          </a:lstStyle>
          <a:p>
            <a:r>
              <a:rPr lang="en-US" altLang="ja-JP" dirty="0"/>
              <a:t>kintone</a:t>
            </a:r>
            <a:r>
              <a:rPr lang="ja-JP" altLang="en-US" dirty="0"/>
              <a:t> 要件定義とアプリ設計  </a:t>
            </a:r>
            <a:fld id="{926C67A1-5453-4D50-9A5B-BC835F3B9CDD}" type="slidenum">
              <a:rPr lang="ja-JP" altLang="en-US" smtClean="0"/>
              <a:pPr/>
              <a:t>‹#›</a:t>
            </a:fld>
            <a:endParaRPr lang="ja-JP" altLang="en-US" dirty="0"/>
          </a:p>
        </p:txBody>
      </p:sp>
    </p:spTree>
    <p:extLst>
      <p:ext uri="{BB962C8B-B14F-4D97-AF65-F5344CB8AC3E}">
        <p14:creationId xmlns:p14="http://schemas.microsoft.com/office/powerpoint/2010/main" val="2112992860"/>
      </p:ext>
    </p:extLst>
  </p:cSld>
  <p:clrMap bg1="lt1" tx1="dk1" bg2="lt2" tx2="dk2" accent1="accent1" accent2="accent2" accent3="accent3" accent4="accent4" accent5="accent5" accent6="accent6" hlink="hlink" folHlink="folHlink"/>
  <p:notesStyle>
    <a:lvl1pPr marL="0" marR="0" indent="0" algn="l" defTabSz="176400" rtl="0" eaLnBrk="1" fontAlgn="auto" latinLnBrk="0" hangingPunct="1">
      <a:lnSpc>
        <a:spcPct val="100000"/>
      </a:lnSpc>
      <a:spcBef>
        <a:spcPts val="0"/>
      </a:spcBef>
      <a:spcAft>
        <a:spcPts val="0"/>
      </a:spcAft>
      <a:buClrTx/>
      <a:buSzTx/>
      <a:buFontTx/>
      <a:buNone/>
      <a:tabLst/>
      <a:defRPr kumimoji="1" sz="1100" kern="1200">
        <a:solidFill>
          <a:schemeClr val="tx1"/>
        </a:solidFill>
        <a:latin typeface="+mn-lt"/>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373E3-8DF1-9060-3497-F927EBEE2B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10D743-4B1D-43B0-3C39-494E7D0CC37F}"/>
              </a:ext>
            </a:extLst>
          </p:cNvPr>
          <p:cNvSpPr>
            <a:spLocks noGrp="1" noRot="1" noChangeAspect="1"/>
          </p:cNvSpPr>
          <p:nvPr>
            <p:ph type="sldImg"/>
          </p:nvPr>
        </p:nvSpPr>
        <p:spPr>
          <a:xfrm>
            <a:off x="420688" y="708025"/>
            <a:ext cx="5956300" cy="3351213"/>
          </a:xfrm>
        </p:spPr>
      </p:sp>
      <p:sp>
        <p:nvSpPr>
          <p:cNvPr id="3" name="ノート プレースホルダー 2">
            <a:extLst>
              <a:ext uri="{FF2B5EF4-FFF2-40B4-BE49-F238E27FC236}">
                <a16:creationId xmlns:a16="http://schemas.microsoft.com/office/drawing/2014/main" id="{BA73F101-1495-75BB-9CCC-2777EADE2DE6}"/>
              </a:ext>
            </a:extLst>
          </p:cNvPr>
          <p:cNvSpPr>
            <a:spLocks noGrp="1"/>
          </p:cNvSpPr>
          <p:nvPr>
            <p:ph type="body" idx="1"/>
          </p:nvPr>
        </p:nvSpPr>
        <p:spPr/>
        <p:txBody>
          <a:bodyPr/>
          <a:lstStyle/>
          <a:p>
            <a:r>
              <a:rPr kumimoji="1" lang="ja-JP" altLang="en-US" dirty="0"/>
              <a:t>この図形は何かに似ていませんか。そう、おでんの串です。仕事の構成要素を考えるときはおでん串を思い出してください。</a:t>
            </a:r>
          </a:p>
        </p:txBody>
      </p:sp>
      <p:sp>
        <p:nvSpPr>
          <p:cNvPr id="4" name="スライド番号プレースホルダー 3">
            <a:extLst>
              <a:ext uri="{FF2B5EF4-FFF2-40B4-BE49-F238E27FC236}">
                <a16:creationId xmlns:a16="http://schemas.microsoft.com/office/drawing/2014/main" id="{A4F54AE3-4532-6C41-965B-4D06E5464C2D}"/>
              </a:ext>
            </a:extLst>
          </p:cNvPr>
          <p:cNvSpPr>
            <a:spLocks noGrp="1"/>
          </p:cNvSpPr>
          <p:nvPr>
            <p:ph type="sldNum" sz="quarter" idx="5"/>
          </p:nvPr>
        </p:nvSpPr>
        <p:spPr/>
        <p:txBody>
          <a:bodyPr/>
          <a:lstStyle/>
          <a:p>
            <a:r>
              <a:rPr lang="en-US" altLang="ja-JP"/>
              <a:t>kintone</a:t>
            </a:r>
            <a:r>
              <a:rPr lang="ja-JP" altLang="en-US"/>
              <a:t> 要件定義とアプリ設計  </a:t>
            </a:r>
            <a:fld id="{926C67A1-5453-4D50-9A5B-BC835F3B9CDD}" type="slidenum">
              <a:rPr lang="ja-JP" altLang="en-US" smtClean="0"/>
              <a:pPr/>
              <a:t>4</a:t>
            </a:fld>
            <a:endParaRPr lang="ja-JP" altLang="en-US" dirty="0"/>
          </a:p>
        </p:txBody>
      </p:sp>
    </p:spTree>
    <p:extLst>
      <p:ext uri="{BB962C8B-B14F-4D97-AF65-F5344CB8AC3E}">
        <p14:creationId xmlns:p14="http://schemas.microsoft.com/office/powerpoint/2010/main" val="67181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82D8C-3E17-6D43-565F-005B36BA982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A0F729F-F744-799A-94C9-159E02995A76}"/>
              </a:ext>
            </a:extLst>
          </p:cNvPr>
          <p:cNvSpPr>
            <a:spLocks noGrp="1" noRot="1" noChangeAspect="1"/>
          </p:cNvSpPr>
          <p:nvPr>
            <p:ph type="sldImg"/>
          </p:nvPr>
        </p:nvSpPr>
        <p:spPr>
          <a:xfrm>
            <a:off x="420688" y="708025"/>
            <a:ext cx="5956300" cy="3351213"/>
          </a:xfrm>
        </p:spPr>
      </p:sp>
      <p:sp>
        <p:nvSpPr>
          <p:cNvPr id="3" name="ノート プレースホルダー 2">
            <a:extLst>
              <a:ext uri="{FF2B5EF4-FFF2-40B4-BE49-F238E27FC236}">
                <a16:creationId xmlns:a16="http://schemas.microsoft.com/office/drawing/2014/main" id="{7073CC58-8961-DAEC-0F47-5EA3FD036FDA}"/>
              </a:ext>
            </a:extLst>
          </p:cNvPr>
          <p:cNvSpPr>
            <a:spLocks noGrp="1"/>
          </p:cNvSpPr>
          <p:nvPr>
            <p:ph type="body" idx="1"/>
          </p:nvPr>
        </p:nvSpPr>
        <p:spPr/>
        <p:txBody>
          <a:bodyPr/>
          <a:lstStyle/>
          <a:p>
            <a:r>
              <a:rPr kumimoji="1" lang="ja-JP" altLang="en-US" dirty="0"/>
              <a:t>おでん串は仕事の要素を意識して忘れないようにする役に立ちますが、描くときに手間がかかり画面のスペースを取ります。</a:t>
            </a:r>
            <a:endParaRPr kumimoji="1" lang="en-US" altLang="ja-JP" dirty="0"/>
          </a:p>
          <a:p>
            <a:r>
              <a:rPr kumimoji="1" lang="ja-JP" altLang="en-US" dirty="0"/>
              <a:t>慣れてきたら表形式で描くとよいでしょう。</a:t>
            </a:r>
            <a:endParaRPr kumimoji="1" lang="en-US" altLang="ja-JP" dirty="0"/>
          </a:p>
          <a:p>
            <a:r>
              <a:rPr kumimoji="1" lang="ja-JP" altLang="en-US" dirty="0"/>
              <a:t>項番（</a:t>
            </a:r>
            <a:r>
              <a:rPr kumimoji="1" lang="en-US" altLang="ja-JP" dirty="0"/>
              <a:t>No.</a:t>
            </a:r>
            <a:r>
              <a:rPr kumimoji="1" lang="ja-JP" altLang="en-US" dirty="0"/>
              <a:t>）を付けて矢印の代わりにします。</a:t>
            </a:r>
            <a:endParaRPr kumimoji="1" lang="en-US" altLang="ja-JP" dirty="0"/>
          </a:p>
        </p:txBody>
      </p:sp>
      <p:sp>
        <p:nvSpPr>
          <p:cNvPr id="4" name="スライド番号プレースホルダー 3">
            <a:extLst>
              <a:ext uri="{FF2B5EF4-FFF2-40B4-BE49-F238E27FC236}">
                <a16:creationId xmlns:a16="http://schemas.microsoft.com/office/drawing/2014/main" id="{80B20B1C-6369-D3E5-5747-1B9EF4F0F7EA}"/>
              </a:ext>
            </a:extLst>
          </p:cNvPr>
          <p:cNvSpPr>
            <a:spLocks noGrp="1"/>
          </p:cNvSpPr>
          <p:nvPr>
            <p:ph type="sldNum" sz="quarter" idx="5"/>
          </p:nvPr>
        </p:nvSpPr>
        <p:spPr/>
        <p:txBody>
          <a:bodyPr/>
          <a:lstStyle/>
          <a:p>
            <a:r>
              <a:rPr lang="en-US" altLang="ja-JP"/>
              <a:t>kintone</a:t>
            </a:r>
            <a:r>
              <a:rPr lang="ja-JP" altLang="en-US"/>
              <a:t> 要件定義とアプリ設計  </a:t>
            </a:r>
            <a:fld id="{926C67A1-5453-4D50-9A5B-BC835F3B9CDD}" type="slidenum">
              <a:rPr lang="ja-JP" altLang="en-US" smtClean="0"/>
              <a:pPr/>
              <a:t>5</a:t>
            </a:fld>
            <a:endParaRPr lang="ja-JP" altLang="en-US" dirty="0"/>
          </a:p>
        </p:txBody>
      </p:sp>
    </p:spTree>
    <p:extLst>
      <p:ext uri="{BB962C8B-B14F-4D97-AF65-F5344CB8AC3E}">
        <p14:creationId xmlns:p14="http://schemas.microsoft.com/office/powerpoint/2010/main" val="138072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DDCF5FA-6B91-33A2-1008-8135ACDABE46}"/>
              </a:ext>
            </a:extLst>
          </p:cNvPr>
          <p:cNvSpPr>
            <a:spLocks noGrp="1"/>
          </p:cNvSpPr>
          <p:nvPr>
            <p:ph type="title"/>
          </p:nvPr>
        </p:nvSpPr>
        <p:spPr>
          <a:xfrm>
            <a:off x="838200" y="365126"/>
            <a:ext cx="10515600" cy="954628"/>
          </a:xfrm>
          <a:prstGeom prst="rect">
            <a:avLst/>
          </a:prstGeom>
        </p:spPr>
        <p:txBody>
          <a:bodyPr vert="horz" lIns="91440" tIns="45720" rIns="91440" bIns="45720" rtlCol="0" anchor="t">
            <a:normAutofit/>
          </a:bodyPr>
          <a:lstStyle/>
          <a:p>
            <a:r>
              <a:rPr kumimoji="1" lang="ja-JP" altLang="en-US" dirty="0"/>
              <a:t>マスター タイトルの</a:t>
            </a:r>
            <a:br>
              <a:rPr kumimoji="1" lang="en-US" altLang="ja-JP" dirty="0"/>
            </a:br>
            <a:r>
              <a:rPr kumimoji="1" lang="ja-JP" altLang="en-US" dirty="0"/>
              <a:t>書式設定</a:t>
            </a:r>
          </a:p>
        </p:txBody>
      </p:sp>
      <p:sp>
        <p:nvSpPr>
          <p:cNvPr id="3" name="テキスト プレースホルダー 2">
            <a:extLst>
              <a:ext uri="{FF2B5EF4-FFF2-40B4-BE49-F238E27FC236}">
                <a16:creationId xmlns:a16="http://schemas.microsoft.com/office/drawing/2014/main" id="{4FCBDB55-5D7A-3FB1-F94F-C7C7F4A37A98}"/>
              </a:ext>
            </a:extLst>
          </p:cNvPr>
          <p:cNvSpPr>
            <a:spLocks noGrp="1"/>
          </p:cNvSpPr>
          <p:nvPr>
            <p:ph idx="1"/>
          </p:nvPr>
        </p:nvSpPr>
        <p:spPr>
          <a:xfrm>
            <a:off x="838200" y="1442301"/>
            <a:ext cx="10515600" cy="4978572"/>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91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縦3レーン">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08579436-E414-0626-2C0F-FE3E645BB215}"/>
              </a:ext>
            </a:extLst>
          </p:cNvPr>
          <p:cNvGraphicFramePr>
            <a:graphicFrameLocks noGrp="1"/>
          </p:cNvGraphicFramePr>
          <p:nvPr userDrawn="1">
            <p:extLst>
              <p:ext uri="{D42A27DB-BD31-4B8C-83A1-F6EECF244321}">
                <p14:modId xmlns:p14="http://schemas.microsoft.com/office/powerpoint/2010/main" val="1423332059"/>
              </p:ext>
            </p:extLst>
          </p:nvPr>
        </p:nvGraphicFramePr>
        <p:xfrm>
          <a:off x="244444" y="577563"/>
          <a:ext cx="11733291" cy="6031467"/>
        </p:xfrm>
        <a:graphic>
          <a:graphicData uri="http://schemas.openxmlformats.org/drawingml/2006/table">
            <a:tbl>
              <a:tblPr firstRow="1" bandRow="1">
                <a:tableStyleId>{5940675A-B579-460E-94D1-54222C63F5DA}</a:tableStyleId>
              </a:tblPr>
              <a:tblGrid>
                <a:gridCol w="3911097">
                  <a:extLst>
                    <a:ext uri="{9D8B030D-6E8A-4147-A177-3AD203B41FA5}">
                      <a16:colId xmlns:a16="http://schemas.microsoft.com/office/drawing/2014/main" val="4036865423"/>
                    </a:ext>
                  </a:extLst>
                </a:gridCol>
                <a:gridCol w="3911097">
                  <a:extLst>
                    <a:ext uri="{9D8B030D-6E8A-4147-A177-3AD203B41FA5}">
                      <a16:colId xmlns:a16="http://schemas.microsoft.com/office/drawing/2014/main" val="4189365936"/>
                    </a:ext>
                  </a:extLst>
                </a:gridCol>
                <a:gridCol w="3911097">
                  <a:extLst>
                    <a:ext uri="{9D8B030D-6E8A-4147-A177-3AD203B41FA5}">
                      <a16:colId xmlns:a16="http://schemas.microsoft.com/office/drawing/2014/main" val="3371824201"/>
                    </a:ext>
                  </a:extLst>
                </a:gridCol>
              </a:tblGrid>
              <a:tr h="379645">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extLst>
                  <a:ext uri="{0D108BD9-81ED-4DB2-BD59-A6C34878D82A}">
                    <a16:rowId xmlns:a16="http://schemas.microsoft.com/office/drawing/2014/main" val="604170424"/>
                  </a:ext>
                </a:extLst>
              </a:tr>
              <a:tr h="5651822">
                <a:tc>
                  <a:txBody>
                    <a:bodyPr/>
                    <a:lstStyle/>
                    <a:p>
                      <a:endParaRPr kumimoji="1" lang="ja-JP" altLang="en-US" dirty="0"/>
                    </a:p>
                  </a:txBody>
                  <a:tcPr>
                    <a:solidFill>
                      <a:schemeClr val="accent1">
                        <a:lumMod val="20000"/>
                        <a:lumOff val="80000"/>
                      </a:schemeClr>
                    </a:solidFill>
                  </a:tcPr>
                </a:tc>
                <a:tc>
                  <a:txBody>
                    <a:bodyPr/>
                    <a:lstStyle/>
                    <a:p>
                      <a:endParaRPr kumimoji="1" lang="ja-JP" altLang="en-US" dirty="0"/>
                    </a:p>
                  </a:txBody>
                  <a:tcPr>
                    <a:solidFill>
                      <a:schemeClr val="accent2">
                        <a:lumMod val="20000"/>
                        <a:lumOff val="80000"/>
                      </a:schemeClr>
                    </a:solidFill>
                  </a:tcPr>
                </a:tc>
                <a:tc>
                  <a:txBody>
                    <a:bodyPr/>
                    <a:lstStyle/>
                    <a:p>
                      <a:endParaRPr kumimoji="1" lang="ja-JP" altLang="en-US" dirty="0"/>
                    </a:p>
                  </a:txBody>
                  <a:tcPr>
                    <a:solidFill>
                      <a:srgbClr val="FFF2CC"/>
                    </a:solidFill>
                  </a:tcPr>
                </a:tc>
                <a:extLst>
                  <a:ext uri="{0D108BD9-81ED-4DB2-BD59-A6C34878D82A}">
                    <a16:rowId xmlns:a16="http://schemas.microsoft.com/office/drawing/2014/main" val="2848654032"/>
                  </a:ext>
                </a:extLst>
              </a:tr>
            </a:tbl>
          </a:graphicData>
        </a:graphic>
      </p:graphicFrame>
      <p:sp>
        <p:nvSpPr>
          <p:cNvPr id="3" name="テキスト ボックス 2">
            <a:extLst>
              <a:ext uri="{FF2B5EF4-FFF2-40B4-BE49-F238E27FC236}">
                <a16:creationId xmlns:a16="http://schemas.microsoft.com/office/drawing/2014/main" id="{8E368402-04BD-E84D-D025-549056DC3511}"/>
              </a:ext>
            </a:extLst>
          </p:cNvPr>
          <p:cNvSpPr txBox="1"/>
          <p:nvPr userDrawn="1"/>
        </p:nvSpPr>
        <p:spPr>
          <a:xfrm>
            <a:off x="244444" y="117695"/>
            <a:ext cx="3847722" cy="369332"/>
          </a:xfrm>
          <a:prstGeom prst="rect">
            <a:avLst/>
          </a:prstGeom>
          <a:noFill/>
          <a:ln>
            <a:solidFill>
              <a:schemeClr val="tx1"/>
            </a:solidFill>
            <a:prstDash val="solid"/>
          </a:ln>
        </p:spPr>
        <p:txBody>
          <a:bodyPr wrap="square" rtlCol="0">
            <a:spAutoFit/>
          </a:bodyPr>
          <a:lstStyle/>
          <a:p>
            <a:endParaRPr kumimoji="1" lang="ja-JP" altLang="en-US" u="sng" dirty="0"/>
          </a:p>
        </p:txBody>
      </p:sp>
    </p:spTree>
    <p:extLst>
      <p:ext uri="{BB962C8B-B14F-4D97-AF65-F5344CB8AC3E}">
        <p14:creationId xmlns:p14="http://schemas.microsoft.com/office/powerpoint/2010/main" val="3413949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横3レーン">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08579436-E414-0626-2C0F-FE3E645BB215}"/>
              </a:ext>
            </a:extLst>
          </p:cNvPr>
          <p:cNvGraphicFramePr>
            <a:graphicFrameLocks noGrp="1"/>
          </p:cNvGraphicFramePr>
          <p:nvPr userDrawn="1">
            <p:extLst>
              <p:ext uri="{D42A27DB-BD31-4B8C-83A1-F6EECF244321}">
                <p14:modId xmlns:p14="http://schemas.microsoft.com/office/powerpoint/2010/main" val="2831316603"/>
              </p:ext>
            </p:extLst>
          </p:nvPr>
        </p:nvGraphicFramePr>
        <p:xfrm>
          <a:off x="244444" y="577563"/>
          <a:ext cx="11717184" cy="6040605"/>
        </p:xfrm>
        <a:graphic>
          <a:graphicData uri="http://schemas.openxmlformats.org/drawingml/2006/table">
            <a:tbl>
              <a:tblPr firstRow="1" bandRow="1">
                <a:tableStyleId>{5940675A-B579-460E-94D1-54222C63F5DA}</a:tableStyleId>
              </a:tblPr>
              <a:tblGrid>
                <a:gridCol w="1050750">
                  <a:extLst>
                    <a:ext uri="{9D8B030D-6E8A-4147-A177-3AD203B41FA5}">
                      <a16:colId xmlns:a16="http://schemas.microsoft.com/office/drawing/2014/main" val="4036865423"/>
                    </a:ext>
                  </a:extLst>
                </a:gridCol>
                <a:gridCol w="10666434">
                  <a:extLst>
                    <a:ext uri="{9D8B030D-6E8A-4147-A177-3AD203B41FA5}">
                      <a16:colId xmlns:a16="http://schemas.microsoft.com/office/drawing/2014/main" val="4189365936"/>
                    </a:ext>
                  </a:extLst>
                </a:gridCol>
              </a:tblGrid>
              <a:tr h="2013535">
                <a:tc>
                  <a:txBody>
                    <a:bodyPr/>
                    <a:lstStyle/>
                    <a:p>
                      <a:endParaRPr kumimoji="1" lang="ja-JP" altLang="en-US" sz="1400" dirty="0"/>
                    </a:p>
                  </a:txBody>
                  <a:tcPr anchor="ctr">
                    <a:noFill/>
                  </a:tcPr>
                </a:tc>
                <a:tc>
                  <a:txBody>
                    <a:bodyPr/>
                    <a:lstStyle/>
                    <a:p>
                      <a:endParaRPr kumimoji="1" lang="ja-JP" altLang="en-US" dirty="0"/>
                    </a:p>
                  </a:txBody>
                  <a:tcPr>
                    <a:solidFill>
                      <a:schemeClr val="accent1">
                        <a:lumMod val="20000"/>
                        <a:lumOff val="80000"/>
                      </a:schemeClr>
                    </a:solidFill>
                  </a:tcPr>
                </a:tc>
                <a:extLst>
                  <a:ext uri="{0D108BD9-81ED-4DB2-BD59-A6C34878D82A}">
                    <a16:rowId xmlns:a16="http://schemas.microsoft.com/office/drawing/2014/main" val="889177938"/>
                  </a:ext>
                </a:extLst>
              </a:tr>
              <a:tr h="2013535">
                <a:tc>
                  <a:txBody>
                    <a:bodyPr/>
                    <a:lstStyle/>
                    <a:p>
                      <a:endParaRPr kumimoji="1" lang="ja-JP" altLang="en-US" sz="1400" dirty="0"/>
                    </a:p>
                  </a:txBody>
                  <a:tcPr anchor="ctr">
                    <a:noFill/>
                  </a:tcPr>
                </a:tc>
                <a:tc>
                  <a:txBody>
                    <a:bodyPr/>
                    <a:lstStyle/>
                    <a:p>
                      <a:endParaRPr kumimoji="1" lang="ja-JP" altLang="en-US" dirty="0"/>
                    </a:p>
                  </a:txBody>
                  <a:tcPr>
                    <a:solidFill>
                      <a:schemeClr val="accent2">
                        <a:lumMod val="20000"/>
                        <a:lumOff val="80000"/>
                      </a:schemeClr>
                    </a:solidFill>
                  </a:tcPr>
                </a:tc>
                <a:extLst>
                  <a:ext uri="{0D108BD9-81ED-4DB2-BD59-A6C34878D82A}">
                    <a16:rowId xmlns:a16="http://schemas.microsoft.com/office/drawing/2014/main" val="3866337111"/>
                  </a:ext>
                </a:extLst>
              </a:tr>
              <a:tr h="2013535">
                <a:tc>
                  <a:txBody>
                    <a:bodyPr/>
                    <a:lstStyle/>
                    <a:p>
                      <a:endParaRPr kumimoji="1" lang="ja-JP" altLang="en-US" sz="1400" dirty="0"/>
                    </a:p>
                  </a:txBody>
                  <a:tcPr anchor="ctr">
                    <a:noFill/>
                  </a:tcPr>
                </a:tc>
                <a:tc>
                  <a:txBody>
                    <a:bodyPr/>
                    <a:lstStyle/>
                    <a:p>
                      <a:endParaRPr kumimoji="1" lang="ja-JP" altLang="en-US" dirty="0"/>
                    </a:p>
                  </a:txBody>
                  <a:tcPr>
                    <a:solidFill>
                      <a:srgbClr val="FFF2CC"/>
                    </a:solidFill>
                  </a:tcPr>
                </a:tc>
                <a:extLst>
                  <a:ext uri="{0D108BD9-81ED-4DB2-BD59-A6C34878D82A}">
                    <a16:rowId xmlns:a16="http://schemas.microsoft.com/office/drawing/2014/main" val="2848654032"/>
                  </a:ext>
                </a:extLst>
              </a:tr>
            </a:tbl>
          </a:graphicData>
        </a:graphic>
      </p:graphicFrame>
      <p:sp>
        <p:nvSpPr>
          <p:cNvPr id="3" name="テキスト ボックス 2">
            <a:extLst>
              <a:ext uri="{FF2B5EF4-FFF2-40B4-BE49-F238E27FC236}">
                <a16:creationId xmlns:a16="http://schemas.microsoft.com/office/drawing/2014/main" id="{8E368402-04BD-E84D-D025-549056DC3511}"/>
              </a:ext>
            </a:extLst>
          </p:cNvPr>
          <p:cNvSpPr txBox="1"/>
          <p:nvPr userDrawn="1"/>
        </p:nvSpPr>
        <p:spPr>
          <a:xfrm>
            <a:off x="244444" y="117695"/>
            <a:ext cx="3847722" cy="307777"/>
          </a:xfrm>
          <a:prstGeom prst="rect">
            <a:avLst/>
          </a:prstGeom>
          <a:noFill/>
          <a:ln>
            <a:solidFill>
              <a:schemeClr val="tx1"/>
            </a:solidFill>
            <a:prstDash val="solid"/>
          </a:ln>
        </p:spPr>
        <p:txBody>
          <a:bodyPr wrap="square" rtlCol="0">
            <a:spAutoFit/>
          </a:bodyPr>
          <a:lstStyle/>
          <a:p>
            <a:endParaRPr kumimoji="1" lang="ja-JP" altLang="en-US" sz="1400" u="sng" dirty="0">
              <a:latin typeface="+mn-lt"/>
              <a:ea typeface="+mj-ea"/>
            </a:endParaRPr>
          </a:p>
        </p:txBody>
      </p:sp>
    </p:spTree>
    <p:extLst>
      <p:ext uri="{BB962C8B-B14F-4D97-AF65-F5344CB8AC3E}">
        <p14:creationId xmlns:p14="http://schemas.microsoft.com/office/powerpoint/2010/main" val="89007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縦4レーン">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08579436-E414-0626-2C0F-FE3E645BB215}"/>
              </a:ext>
            </a:extLst>
          </p:cNvPr>
          <p:cNvGraphicFramePr>
            <a:graphicFrameLocks noGrp="1"/>
          </p:cNvGraphicFramePr>
          <p:nvPr userDrawn="1">
            <p:extLst>
              <p:ext uri="{D42A27DB-BD31-4B8C-83A1-F6EECF244321}">
                <p14:modId xmlns:p14="http://schemas.microsoft.com/office/powerpoint/2010/main" val="1288077783"/>
              </p:ext>
            </p:extLst>
          </p:nvPr>
        </p:nvGraphicFramePr>
        <p:xfrm>
          <a:off x="244444" y="577563"/>
          <a:ext cx="11733292" cy="6031467"/>
        </p:xfrm>
        <a:graphic>
          <a:graphicData uri="http://schemas.openxmlformats.org/drawingml/2006/table">
            <a:tbl>
              <a:tblPr firstRow="1" bandRow="1">
                <a:tableStyleId>{5940675A-B579-460E-94D1-54222C63F5DA}</a:tableStyleId>
              </a:tblPr>
              <a:tblGrid>
                <a:gridCol w="2933323">
                  <a:extLst>
                    <a:ext uri="{9D8B030D-6E8A-4147-A177-3AD203B41FA5}">
                      <a16:colId xmlns:a16="http://schemas.microsoft.com/office/drawing/2014/main" val="4036865423"/>
                    </a:ext>
                  </a:extLst>
                </a:gridCol>
                <a:gridCol w="2933323">
                  <a:extLst>
                    <a:ext uri="{9D8B030D-6E8A-4147-A177-3AD203B41FA5}">
                      <a16:colId xmlns:a16="http://schemas.microsoft.com/office/drawing/2014/main" val="4189365936"/>
                    </a:ext>
                  </a:extLst>
                </a:gridCol>
                <a:gridCol w="2933323">
                  <a:extLst>
                    <a:ext uri="{9D8B030D-6E8A-4147-A177-3AD203B41FA5}">
                      <a16:colId xmlns:a16="http://schemas.microsoft.com/office/drawing/2014/main" val="1116907268"/>
                    </a:ext>
                  </a:extLst>
                </a:gridCol>
                <a:gridCol w="2933323">
                  <a:extLst>
                    <a:ext uri="{9D8B030D-6E8A-4147-A177-3AD203B41FA5}">
                      <a16:colId xmlns:a16="http://schemas.microsoft.com/office/drawing/2014/main" val="3371824201"/>
                    </a:ext>
                  </a:extLst>
                </a:gridCol>
              </a:tblGrid>
              <a:tr h="379645">
                <a:tc>
                  <a:txBody>
                    <a:bodyPr/>
                    <a:lstStyle/>
                    <a:p>
                      <a:pPr algn="ctr"/>
                      <a:endParaRPr kumimoji="1" lang="ja-JP" altLang="en-US" sz="1400" dirty="0"/>
                    </a:p>
                  </a:txBody>
                  <a:tcPr/>
                </a:tc>
                <a:tc>
                  <a:txBody>
                    <a:bodyPr/>
                    <a:lstStyle/>
                    <a:p>
                      <a:pPr algn="ctr"/>
                      <a:endParaRPr kumimoji="1" lang="ja-JP" altLang="en-US" sz="1400" dirty="0"/>
                    </a:p>
                  </a:txBody>
                  <a:tcPr/>
                </a:tc>
                <a:tc>
                  <a:txBody>
                    <a:bodyPr/>
                    <a:lstStyle/>
                    <a:p>
                      <a:pPr algn="ctr"/>
                      <a:endParaRPr kumimoji="1" lang="ja-JP" altLang="en-US" sz="1400" dirty="0"/>
                    </a:p>
                  </a:txBody>
                  <a:tcPr/>
                </a:tc>
                <a:tc>
                  <a:txBody>
                    <a:bodyPr/>
                    <a:lstStyle/>
                    <a:p>
                      <a:pPr algn="ctr"/>
                      <a:endParaRPr kumimoji="1" lang="ja-JP" altLang="en-US" sz="1400" dirty="0"/>
                    </a:p>
                  </a:txBody>
                  <a:tcPr/>
                </a:tc>
                <a:extLst>
                  <a:ext uri="{0D108BD9-81ED-4DB2-BD59-A6C34878D82A}">
                    <a16:rowId xmlns:a16="http://schemas.microsoft.com/office/drawing/2014/main" val="604170424"/>
                  </a:ext>
                </a:extLst>
              </a:tr>
              <a:tr h="5651822">
                <a:tc>
                  <a:txBody>
                    <a:bodyPr/>
                    <a:lstStyle/>
                    <a:p>
                      <a:endParaRPr kumimoji="1" lang="ja-JP" altLang="en-US" dirty="0"/>
                    </a:p>
                  </a:txBody>
                  <a:tcPr>
                    <a:solidFill>
                      <a:schemeClr val="accent1">
                        <a:lumMod val="20000"/>
                        <a:lumOff val="80000"/>
                      </a:schemeClr>
                    </a:solidFill>
                  </a:tcPr>
                </a:tc>
                <a:tc>
                  <a:txBody>
                    <a:bodyPr/>
                    <a:lstStyle/>
                    <a:p>
                      <a:endParaRPr kumimoji="1" lang="ja-JP" altLang="en-US" dirty="0"/>
                    </a:p>
                  </a:txBody>
                  <a:tcPr>
                    <a:solidFill>
                      <a:schemeClr val="accent2">
                        <a:lumMod val="20000"/>
                        <a:lumOff val="80000"/>
                      </a:schemeClr>
                    </a:solidFill>
                  </a:tcPr>
                </a:tc>
                <a:tc>
                  <a:txBody>
                    <a:bodyPr/>
                    <a:lstStyle/>
                    <a:p>
                      <a:endParaRPr kumimoji="1" lang="ja-JP" altLang="en-US" dirty="0"/>
                    </a:p>
                  </a:txBody>
                  <a:tcPr>
                    <a:solidFill>
                      <a:schemeClr val="accent6">
                        <a:lumMod val="20000"/>
                        <a:lumOff val="80000"/>
                      </a:schemeClr>
                    </a:solidFill>
                  </a:tcPr>
                </a:tc>
                <a:tc>
                  <a:txBody>
                    <a:bodyPr/>
                    <a:lstStyle/>
                    <a:p>
                      <a:endParaRPr kumimoji="1" lang="ja-JP" altLang="en-US" dirty="0"/>
                    </a:p>
                  </a:txBody>
                  <a:tcPr>
                    <a:solidFill>
                      <a:srgbClr val="FFF2CC"/>
                    </a:solidFill>
                  </a:tcPr>
                </a:tc>
                <a:extLst>
                  <a:ext uri="{0D108BD9-81ED-4DB2-BD59-A6C34878D82A}">
                    <a16:rowId xmlns:a16="http://schemas.microsoft.com/office/drawing/2014/main" val="2848654032"/>
                  </a:ext>
                </a:extLst>
              </a:tr>
            </a:tbl>
          </a:graphicData>
        </a:graphic>
      </p:graphicFrame>
      <p:sp>
        <p:nvSpPr>
          <p:cNvPr id="3" name="テキスト ボックス 2">
            <a:extLst>
              <a:ext uri="{FF2B5EF4-FFF2-40B4-BE49-F238E27FC236}">
                <a16:creationId xmlns:a16="http://schemas.microsoft.com/office/drawing/2014/main" id="{8E368402-04BD-E84D-D025-549056DC3511}"/>
              </a:ext>
            </a:extLst>
          </p:cNvPr>
          <p:cNvSpPr txBox="1"/>
          <p:nvPr userDrawn="1"/>
        </p:nvSpPr>
        <p:spPr>
          <a:xfrm>
            <a:off x="244444" y="117695"/>
            <a:ext cx="3847722" cy="369332"/>
          </a:xfrm>
          <a:prstGeom prst="rect">
            <a:avLst/>
          </a:prstGeom>
          <a:noFill/>
          <a:ln>
            <a:solidFill>
              <a:schemeClr val="tx1"/>
            </a:solidFill>
            <a:prstDash val="solid"/>
          </a:ln>
        </p:spPr>
        <p:txBody>
          <a:bodyPr wrap="square" rtlCol="0">
            <a:spAutoFit/>
          </a:bodyPr>
          <a:lstStyle/>
          <a:p>
            <a:endParaRPr kumimoji="1" lang="en-US" altLang="ja-JP" u="sng" dirty="0"/>
          </a:p>
        </p:txBody>
      </p:sp>
    </p:spTree>
    <p:extLst>
      <p:ext uri="{BB962C8B-B14F-4D97-AF65-F5344CB8AC3E}">
        <p14:creationId xmlns:p14="http://schemas.microsoft.com/office/powerpoint/2010/main" val="4211101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横4レーン">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08579436-E414-0626-2C0F-FE3E645BB215}"/>
              </a:ext>
            </a:extLst>
          </p:cNvPr>
          <p:cNvGraphicFramePr>
            <a:graphicFrameLocks noGrp="1"/>
          </p:cNvGraphicFramePr>
          <p:nvPr userDrawn="1">
            <p:extLst>
              <p:ext uri="{D42A27DB-BD31-4B8C-83A1-F6EECF244321}">
                <p14:modId xmlns:p14="http://schemas.microsoft.com/office/powerpoint/2010/main" val="2501602924"/>
              </p:ext>
            </p:extLst>
          </p:nvPr>
        </p:nvGraphicFramePr>
        <p:xfrm>
          <a:off x="244444" y="577563"/>
          <a:ext cx="11717184" cy="6014624"/>
        </p:xfrm>
        <a:graphic>
          <a:graphicData uri="http://schemas.openxmlformats.org/drawingml/2006/table">
            <a:tbl>
              <a:tblPr firstRow="1" bandRow="1">
                <a:tableStyleId>{5940675A-B579-460E-94D1-54222C63F5DA}</a:tableStyleId>
              </a:tblPr>
              <a:tblGrid>
                <a:gridCol w="1050750">
                  <a:extLst>
                    <a:ext uri="{9D8B030D-6E8A-4147-A177-3AD203B41FA5}">
                      <a16:colId xmlns:a16="http://schemas.microsoft.com/office/drawing/2014/main" val="4036865423"/>
                    </a:ext>
                  </a:extLst>
                </a:gridCol>
                <a:gridCol w="10666434">
                  <a:extLst>
                    <a:ext uri="{9D8B030D-6E8A-4147-A177-3AD203B41FA5}">
                      <a16:colId xmlns:a16="http://schemas.microsoft.com/office/drawing/2014/main" val="4189365936"/>
                    </a:ext>
                  </a:extLst>
                </a:gridCol>
              </a:tblGrid>
              <a:tr h="1503656">
                <a:tc>
                  <a:txBody>
                    <a:bodyPr/>
                    <a:lstStyle/>
                    <a:p>
                      <a:endParaRPr kumimoji="1" lang="ja-JP" altLang="en-US" sz="1400" dirty="0"/>
                    </a:p>
                  </a:txBody>
                  <a:tcPr anchor="ctr">
                    <a:noFill/>
                  </a:tcPr>
                </a:tc>
                <a:tc>
                  <a:txBody>
                    <a:bodyPr/>
                    <a:lstStyle/>
                    <a:p>
                      <a:endParaRPr kumimoji="1" lang="ja-JP" altLang="en-US" dirty="0"/>
                    </a:p>
                  </a:txBody>
                  <a:tcPr>
                    <a:solidFill>
                      <a:schemeClr val="accent1">
                        <a:lumMod val="20000"/>
                        <a:lumOff val="80000"/>
                      </a:schemeClr>
                    </a:solidFill>
                  </a:tcPr>
                </a:tc>
                <a:extLst>
                  <a:ext uri="{0D108BD9-81ED-4DB2-BD59-A6C34878D82A}">
                    <a16:rowId xmlns:a16="http://schemas.microsoft.com/office/drawing/2014/main" val="889177938"/>
                  </a:ext>
                </a:extLst>
              </a:tr>
              <a:tr h="1503656">
                <a:tc>
                  <a:txBody>
                    <a:bodyPr/>
                    <a:lstStyle/>
                    <a:p>
                      <a:endParaRPr kumimoji="1" lang="ja-JP" altLang="en-US" sz="1400" dirty="0"/>
                    </a:p>
                  </a:txBody>
                  <a:tcPr anchor="ctr">
                    <a:noFill/>
                  </a:tcPr>
                </a:tc>
                <a:tc>
                  <a:txBody>
                    <a:bodyPr/>
                    <a:lstStyle/>
                    <a:p>
                      <a:endParaRPr kumimoji="1" lang="ja-JP" altLang="en-US" dirty="0"/>
                    </a:p>
                  </a:txBody>
                  <a:tcPr>
                    <a:solidFill>
                      <a:schemeClr val="accent2">
                        <a:lumMod val="20000"/>
                        <a:lumOff val="80000"/>
                      </a:schemeClr>
                    </a:solidFill>
                  </a:tcPr>
                </a:tc>
                <a:extLst>
                  <a:ext uri="{0D108BD9-81ED-4DB2-BD59-A6C34878D82A}">
                    <a16:rowId xmlns:a16="http://schemas.microsoft.com/office/drawing/2014/main" val="3866337111"/>
                  </a:ext>
                </a:extLst>
              </a:tr>
              <a:tr h="1503656">
                <a:tc>
                  <a:txBody>
                    <a:bodyPr/>
                    <a:lstStyle/>
                    <a:p>
                      <a:endParaRPr kumimoji="1" lang="ja-JP" altLang="en-US" sz="1400" dirty="0"/>
                    </a:p>
                  </a:txBody>
                  <a:tcPr anchor="ctr">
                    <a:noFill/>
                  </a:tcPr>
                </a:tc>
                <a:tc>
                  <a:txBody>
                    <a:bodyPr/>
                    <a:lstStyle/>
                    <a:p>
                      <a:endParaRPr kumimoji="1" lang="ja-JP" altLang="en-US" dirty="0"/>
                    </a:p>
                  </a:txBody>
                  <a:tcPr>
                    <a:solidFill>
                      <a:schemeClr val="accent6">
                        <a:lumMod val="20000"/>
                        <a:lumOff val="80000"/>
                      </a:schemeClr>
                    </a:solidFill>
                  </a:tcPr>
                </a:tc>
                <a:extLst>
                  <a:ext uri="{0D108BD9-81ED-4DB2-BD59-A6C34878D82A}">
                    <a16:rowId xmlns:a16="http://schemas.microsoft.com/office/drawing/2014/main" val="3315218285"/>
                  </a:ext>
                </a:extLst>
              </a:tr>
              <a:tr h="1503656">
                <a:tc>
                  <a:txBody>
                    <a:bodyPr/>
                    <a:lstStyle/>
                    <a:p>
                      <a:endParaRPr kumimoji="1" lang="ja-JP" altLang="en-US" sz="1400" dirty="0"/>
                    </a:p>
                  </a:txBody>
                  <a:tcPr anchor="ctr">
                    <a:noFill/>
                  </a:tcPr>
                </a:tc>
                <a:tc>
                  <a:txBody>
                    <a:bodyPr/>
                    <a:lstStyle/>
                    <a:p>
                      <a:endParaRPr kumimoji="1" lang="ja-JP" altLang="en-US" dirty="0"/>
                    </a:p>
                  </a:txBody>
                  <a:tcPr>
                    <a:solidFill>
                      <a:srgbClr val="FFF2CC"/>
                    </a:solidFill>
                  </a:tcPr>
                </a:tc>
                <a:extLst>
                  <a:ext uri="{0D108BD9-81ED-4DB2-BD59-A6C34878D82A}">
                    <a16:rowId xmlns:a16="http://schemas.microsoft.com/office/drawing/2014/main" val="2848654032"/>
                  </a:ext>
                </a:extLst>
              </a:tr>
            </a:tbl>
          </a:graphicData>
        </a:graphic>
      </p:graphicFrame>
      <p:sp>
        <p:nvSpPr>
          <p:cNvPr id="3" name="テキスト ボックス 2">
            <a:extLst>
              <a:ext uri="{FF2B5EF4-FFF2-40B4-BE49-F238E27FC236}">
                <a16:creationId xmlns:a16="http://schemas.microsoft.com/office/drawing/2014/main" id="{8E368402-04BD-E84D-D025-549056DC3511}"/>
              </a:ext>
            </a:extLst>
          </p:cNvPr>
          <p:cNvSpPr txBox="1"/>
          <p:nvPr userDrawn="1"/>
        </p:nvSpPr>
        <p:spPr>
          <a:xfrm>
            <a:off x="244444" y="117695"/>
            <a:ext cx="3847722" cy="307777"/>
          </a:xfrm>
          <a:prstGeom prst="rect">
            <a:avLst/>
          </a:prstGeom>
          <a:noFill/>
          <a:ln>
            <a:solidFill>
              <a:schemeClr val="tx1"/>
            </a:solidFill>
            <a:prstDash val="solid"/>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u="sng" dirty="0"/>
          </a:p>
        </p:txBody>
      </p:sp>
    </p:spTree>
    <p:extLst>
      <p:ext uri="{BB962C8B-B14F-4D97-AF65-F5344CB8AC3E}">
        <p14:creationId xmlns:p14="http://schemas.microsoft.com/office/powerpoint/2010/main" val="2074637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D6FB6EA-7FE8-53A4-7294-16CE39E41DAD}"/>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3" name="フッター プレースホルダー 2">
            <a:extLst>
              <a:ext uri="{FF2B5EF4-FFF2-40B4-BE49-F238E27FC236}">
                <a16:creationId xmlns:a16="http://schemas.microsoft.com/office/drawing/2014/main" id="{843CA082-6283-DFB7-988D-E10985C2BA6B}"/>
              </a:ext>
            </a:extLst>
          </p:cNvPr>
          <p:cNvSpPr>
            <a:spLocks noGrp="1"/>
          </p:cNvSpPr>
          <p:nvPr>
            <p:ph type="ftr" sz="quarter" idx="11"/>
          </p:nvPr>
        </p:nvSpPr>
        <p:spPr>
          <a:xfrm>
            <a:off x="2886075" y="6601450"/>
            <a:ext cx="5638800" cy="241200"/>
          </a:xfrm>
          <a:prstGeom prst="rect">
            <a:avLst/>
          </a:prstGeom>
        </p:spPr>
        <p:txBody>
          <a:bodyPr/>
          <a:lstStyle/>
          <a:p>
            <a:r>
              <a:rPr kumimoji="1" lang="en-US" altLang="ja-JP" dirty="0"/>
              <a:t>Copyright© 2026, Techneco, Inc. All Rights Reserved. </a:t>
            </a:r>
            <a:endParaRPr kumimoji="1" lang="ja-JP" altLang="en-US"/>
          </a:p>
        </p:txBody>
      </p:sp>
      <p:sp>
        <p:nvSpPr>
          <p:cNvPr id="4" name="スライド番号プレースホルダー 3">
            <a:extLst>
              <a:ext uri="{FF2B5EF4-FFF2-40B4-BE49-F238E27FC236}">
                <a16:creationId xmlns:a16="http://schemas.microsoft.com/office/drawing/2014/main" id="{9BC976D1-7FCC-EB3E-B842-0CDB21B4EC29}"/>
              </a:ext>
            </a:extLst>
          </p:cNvPr>
          <p:cNvSpPr>
            <a:spLocks noGrp="1"/>
          </p:cNvSpPr>
          <p:nvPr>
            <p:ph type="sldNum" sz="quarter" idx="12"/>
          </p:nvPr>
        </p:nvSpPr>
        <p:spPr>
          <a:xfrm>
            <a:off x="8610600" y="6601450"/>
            <a:ext cx="2743200" cy="241200"/>
          </a:xfrm>
          <a:prstGeom prst="rect">
            <a:avLst/>
          </a:prstGeom>
        </p:spPr>
        <p:txBody>
          <a:bodyPr/>
          <a:lstStyle/>
          <a:p>
            <a:fld id="{C441B080-DBFA-4751-A94E-60F4ACFB955E}" type="slidenum">
              <a:rPr kumimoji="1" lang="ja-JP" altLang="en-US" smtClean="0"/>
              <a:t>‹#›</a:t>
            </a:fld>
            <a:endParaRPr kumimoji="1" lang="ja-JP" altLang="en-US"/>
          </a:p>
        </p:txBody>
      </p:sp>
    </p:spTree>
    <p:extLst>
      <p:ext uri="{BB962C8B-B14F-4D97-AF65-F5344CB8AC3E}">
        <p14:creationId xmlns:p14="http://schemas.microsoft.com/office/powerpoint/2010/main" val="822577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32D180-AA00-65E6-6624-CB9DCD2F2F0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097B0D0-D1D7-7D86-1DC0-1CC95DFBCF5C}"/>
              </a:ext>
            </a:extLst>
          </p:cNvPr>
          <p:cNvSpPr>
            <a:spLocks noGrp="1"/>
          </p:cNvSpPr>
          <p:nvPr>
            <p:ph idx="1"/>
          </p:nvPr>
        </p:nvSpPr>
        <p:spPr/>
        <p:txBody>
          <a:bodyPr/>
          <a:lstStyle>
            <a:lvl2pPr defTabSz="895350">
              <a:defRPr/>
            </a:lvl2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9906051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BC8629E8-4865-77B2-E08A-AC942F68E9F2}"/>
              </a:ext>
            </a:extLst>
          </p:cNvPr>
          <p:cNvSpPr>
            <a:spLocks noGrp="1"/>
          </p:cNvSpPr>
          <p:nvPr>
            <p:ph type="title"/>
          </p:nvPr>
        </p:nvSpPr>
        <p:spPr>
          <a:xfrm>
            <a:off x="838200" y="365126"/>
            <a:ext cx="10515600" cy="954628"/>
          </a:xfrm>
          <a:prstGeom prst="rect">
            <a:avLst/>
          </a:prstGeom>
        </p:spPr>
        <p:txBody>
          <a:bodyPr vert="horz" lIns="91440" tIns="45720" rIns="91440" bIns="45720" rtlCol="0" anchor="t">
            <a:normAutofit/>
          </a:bodyPr>
          <a:lstStyle/>
          <a:p>
            <a:r>
              <a:rPr kumimoji="1" lang="ja-JP" altLang="en-US" dirty="0"/>
              <a:t>マスター タイトルの</a:t>
            </a:r>
            <a:br>
              <a:rPr kumimoji="1" lang="en-US" altLang="ja-JP" dirty="0"/>
            </a:br>
            <a:r>
              <a:rPr kumimoji="1" lang="ja-JP" altLang="en-US" dirty="0"/>
              <a:t>書式設定</a:t>
            </a:r>
          </a:p>
        </p:txBody>
      </p:sp>
      <p:sp>
        <p:nvSpPr>
          <p:cNvPr id="3" name="テキスト プレースホルダー 2">
            <a:extLst>
              <a:ext uri="{FF2B5EF4-FFF2-40B4-BE49-F238E27FC236}">
                <a16:creationId xmlns:a16="http://schemas.microsoft.com/office/drawing/2014/main" id="{9B57ED05-B124-BD7B-EDDC-4EBC67647876}"/>
              </a:ext>
            </a:extLst>
          </p:cNvPr>
          <p:cNvSpPr>
            <a:spLocks noGrp="1"/>
          </p:cNvSpPr>
          <p:nvPr>
            <p:ph type="body" idx="1"/>
          </p:nvPr>
        </p:nvSpPr>
        <p:spPr>
          <a:xfrm>
            <a:off x="838200" y="1442301"/>
            <a:ext cx="10515600" cy="4978572"/>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653199356"/>
      </p:ext>
    </p:extLst>
  </p:cSld>
  <p:clrMap bg1="lt1" tx1="dk1" bg2="lt2" tx2="dk2" accent1="accent1" accent2="accent2" accent3="accent3" accent4="accent4" accent5="accent5" accent6="accent6" hlink="hlink" folHlink="folHlink"/>
  <p:sldLayoutIdLst>
    <p:sldLayoutId id="2147483650" r:id="rId1"/>
    <p:sldLayoutId id="2147483663" r:id="rId2"/>
    <p:sldLayoutId id="2147483664" r:id="rId3"/>
    <p:sldLayoutId id="2147483665" r:id="rId4"/>
    <p:sldLayoutId id="2147483667" r:id="rId5"/>
    <p:sldLayoutId id="2147483668" r:id="rId6"/>
    <p:sldLayoutId id="2147483669" r:id="rId7"/>
  </p:sldLayoutIdLst>
  <p:hf sldNum="0" hdr="0" ftr="0" dt="0"/>
  <p:txStyles>
    <p:titleStyle>
      <a:lvl1pPr algn="l" defTabSz="914400" rtl="0" eaLnBrk="1" latinLnBrk="0" hangingPunct="1">
        <a:lnSpc>
          <a:spcPct val="90000"/>
        </a:lnSpc>
        <a:spcBef>
          <a:spcPct val="0"/>
        </a:spcBef>
        <a:buNone/>
        <a:defRPr kumimoji="1" sz="2800" b="1" kern="1200">
          <a:solidFill>
            <a:schemeClr val="tx1"/>
          </a:solidFill>
          <a:effectLst/>
          <a:latin typeface="BIZ UDPゴシック" panose="020B0400000000000000" pitchFamily="50" charset="-128"/>
          <a:ea typeface="BIZ UDPゴシック" panose="020B0400000000000000" pitchFamily="50" charset="-128"/>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kumimoji="1" sz="2400" kern="1200">
          <a:solidFill>
            <a:schemeClr val="tx1"/>
          </a:solidFill>
          <a:latin typeface="BIZ UDPゴシック" panose="020B0400000000000000" pitchFamily="50" charset="-128"/>
          <a:ea typeface="BIZ UDPゴシック" panose="020B0400000000000000" pitchFamily="50" charset="-128"/>
          <a:cs typeface="+mn-cs"/>
        </a:defRPr>
      </a:lvl1pPr>
      <a:lvl2pPr marL="685800" indent="-228600" algn="l" defTabSz="914400" rtl="0" eaLnBrk="1" latinLnBrk="0" hangingPunct="1">
        <a:lnSpc>
          <a:spcPct val="150000"/>
        </a:lnSpc>
        <a:spcBef>
          <a:spcPts val="500"/>
        </a:spcBef>
        <a:buFont typeface="BIZ UDPゴシック" panose="020B0400000000000000" pitchFamily="50" charset="-128"/>
        <a:buChar char="−"/>
        <a:defRPr kumimoji="1" sz="2000" kern="1200">
          <a:solidFill>
            <a:schemeClr val="tx1"/>
          </a:solidFill>
          <a:latin typeface="BIZ UDPゴシック" panose="020B0400000000000000" pitchFamily="50" charset="-128"/>
          <a:ea typeface="BIZ UDPゴシック" panose="020B0400000000000000" pitchFamily="50" charset="-128"/>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3pPr>
      <a:lvl4pPr marL="1600200" indent="-228600" algn="l" defTabSz="914400" rtl="0" eaLnBrk="1" latinLnBrk="0" hangingPunct="1">
        <a:lnSpc>
          <a:spcPct val="150000"/>
        </a:lnSpc>
        <a:spcBef>
          <a:spcPts val="500"/>
        </a:spcBef>
        <a:buFont typeface="Walbaum Display Light" panose="02070303090703020303" pitchFamily="18" charset="0"/>
        <a:buChar char="-"/>
        <a:defRPr kumimoji="1" sz="1600" kern="1200">
          <a:solidFill>
            <a:schemeClr val="tx1"/>
          </a:solidFill>
          <a:latin typeface="BIZ UDPゴシック" panose="020B0400000000000000" pitchFamily="50" charset="-128"/>
          <a:ea typeface="BIZ UDPゴシック" panose="020B0400000000000000" pitchFamily="50" charset="-128"/>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kumimoji="1" sz="1600" kern="1200">
          <a:solidFill>
            <a:schemeClr val="tx1"/>
          </a:solidFill>
          <a:latin typeface="BIZ UDPゴシック" panose="020B0400000000000000" pitchFamily="50" charset="-128"/>
          <a:ea typeface="BIZ UDP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209DDE-5EC4-6BAC-F201-DA522CCBF89D}"/>
              </a:ext>
            </a:extLst>
          </p:cNvPr>
          <p:cNvSpPr>
            <a:spLocks noGrp="1"/>
          </p:cNvSpPr>
          <p:nvPr>
            <p:ph type="title"/>
          </p:nvPr>
        </p:nvSpPr>
        <p:spPr/>
        <p:txBody>
          <a:bodyPr/>
          <a:lstStyle/>
          <a:p>
            <a:r>
              <a:rPr lang="ja-JP" altLang="en-US" dirty="0"/>
              <a:t>サンプルテンプレートの使い方</a:t>
            </a:r>
          </a:p>
        </p:txBody>
      </p:sp>
      <p:sp>
        <p:nvSpPr>
          <p:cNvPr id="4" name="テキスト ボックス 3">
            <a:extLst>
              <a:ext uri="{FF2B5EF4-FFF2-40B4-BE49-F238E27FC236}">
                <a16:creationId xmlns:a16="http://schemas.microsoft.com/office/drawing/2014/main" id="{B1DE70C6-A089-2DF6-5C50-9AD64388DA0E}"/>
              </a:ext>
            </a:extLst>
          </p:cNvPr>
          <p:cNvSpPr txBox="1"/>
          <p:nvPr/>
        </p:nvSpPr>
        <p:spPr>
          <a:xfrm>
            <a:off x="838200" y="872128"/>
            <a:ext cx="6904512" cy="3645357"/>
          </a:xfrm>
          <a:prstGeom prst="rect">
            <a:avLst/>
          </a:prstGeom>
          <a:noFill/>
        </p:spPr>
        <p:txBody>
          <a:bodyPr wrap="square" rtlCol="0">
            <a:spAutoFit/>
          </a:bodyPr>
          <a:lstStyle/>
          <a:p>
            <a:pPr marL="457200" indent="-457200">
              <a:lnSpc>
                <a:spcPct val="200000"/>
              </a:lnSpc>
              <a:buFont typeface="+mj-lt"/>
              <a:buAutoNum type="arabicPeriod"/>
            </a:pPr>
            <a:r>
              <a:rPr kumimoji="1" lang="ja-JP" altLang="en-US" sz="2400" dirty="0"/>
              <a:t>「挿入」～「新しいスライド」で縦横とレーン数を選びます。</a:t>
            </a:r>
            <a:endParaRPr kumimoji="1" lang="en-US" altLang="ja-JP" sz="2400" dirty="0"/>
          </a:p>
          <a:p>
            <a:pPr marL="457200" indent="-457200">
              <a:lnSpc>
                <a:spcPct val="200000"/>
              </a:lnSpc>
              <a:buFont typeface="+mj-lt"/>
              <a:buAutoNum type="arabicPeriod"/>
            </a:pPr>
            <a:r>
              <a:rPr kumimoji="1" lang="ja-JP" altLang="en-US" sz="2400" dirty="0"/>
              <a:t>業務フロー図のパーツをコピー＆ペーストして配置してテキストを書き換えます。</a:t>
            </a:r>
            <a:endParaRPr kumimoji="1" lang="en-US" altLang="ja-JP" sz="2400" dirty="0"/>
          </a:p>
          <a:p>
            <a:pPr marL="457200" indent="-457200">
              <a:lnSpc>
                <a:spcPct val="200000"/>
              </a:lnSpc>
              <a:buFont typeface="+mj-lt"/>
              <a:buAutoNum type="arabicPeriod"/>
            </a:pPr>
            <a:r>
              <a:rPr lang="ja-JP" altLang="en-US" sz="2400" dirty="0"/>
              <a:t>各</a:t>
            </a:r>
            <a:r>
              <a:rPr kumimoji="1" lang="ja-JP" altLang="en-US" sz="2400" dirty="0"/>
              <a:t>パーツを矢印で接続します。</a:t>
            </a:r>
          </a:p>
        </p:txBody>
      </p:sp>
      <p:pic>
        <p:nvPicPr>
          <p:cNvPr id="6" name="図 5">
            <a:extLst>
              <a:ext uri="{FF2B5EF4-FFF2-40B4-BE49-F238E27FC236}">
                <a16:creationId xmlns:a16="http://schemas.microsoft.com/office/drawing/2014/main" id="{E3D2075D-A44C-AF1B-1FF9-888B9B632B57}"/>
              </a:ext>
            </a:extLst>
          </p:cNvPr>
          <p:cNvPicPr>
            <a:picLocks noChangeAspect="1"/>
          </p:cNvPicPr>
          <p:nvPr/>
        </p:nvPicPr>
        <p:blipFill>
          <a:blip r:embed="rId2"/>
          <a:stretch>
            <a:fillRect/>
          </a:stretch>
        </p:blipFill>
        <p:spPr>
          <a:xfrm>
            <a:off x="8027720" y="365125"/>
            <a:ext cx="2695698" cy="5962953"/>
          </a:xfrm>
          <a:prstGeom prst="rect">
            <a:avLst/>
          </a:prstGeom>
        </p:spPr>
      </p:pic>
    </p:spTree>
    <p:extLst>
      <p:ext uri="{BB962C8B-B14F-4D97-AF65-F5344CB8AC3E}">
        <p14:creationId xmlns:p14="http://schemas.microsoft.com/office/powerpoint/2010/main" val="1565571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a:extLst>
              <a:ext uri="{FF2B5EF4-FFF2-40B4-BE49-F238E27FC236}">
                <a16:creationId xmlns:a16="http://schemas.microsoft.com/office/drawing/2014/main" id="{F191D6E3-4276-BA62-100B-93F8FF10DBD3}"/>
              </a:ext>
            </a:extLst>
          </p:cNvPr>
          <p:cNvSpPr>
            <a:spLocks noGrp="1"/>
          </p:cNvSpPr>
          <p:nvPr>
            <p:ph type="title"/>
          </p:nvPr>
        </p:nvSpPr>
        <p:spPr/>
        <p:txBody>
          <a:bodyPr/>
          <a:lstStyle/>
          <a:p>
            <a:r>
              <a:rPr lang="ja-JP" altLang="en-US" dirty="0"/>
              <a:t>業務フロー</a:t>
            </a:r>
            <a:r>
              <a:rPr lang="en-US" altLang="ja-JP" dirty="0"/>
              <a:t>:</a:t>
            </a:r>
            <a:r>
              <a:rPr lang="ja-JP" altLang="en-US" dirty="0"/>
              <a:t>基本パーツ</a:t>
            </a:r>
            <a:br>
              <a:rPr lang="en-US" altLang="ja-JP" dirty="0"/>
            </a:br>
            <a:r>
              <a:rPr lang="ja-JP" altLang="en-US" dirty="0"/>
              <a:t>コピーしてお使いください。</a:t>
            </a:r>
          </a:p>
        </p:txBody>
      </p:sp>
      <p:sp>
        <p:nvSpPr>
          <p:cNvPr id="14" name="四角形: 角を丸くする 13">
            <a:extLst>
              <a:ext uri="{FF2B5EF4-FFF2-40B4-BE49-F238E27FC236}">
                <a16:creationId xmlns:a16="http://schemas.microsoft.com/office/drawing/2014/main" id="{C1A07C15-2F0C-B2B5-94DF-744FD2D1F73C}"/>
              </a:ext>
            </a:extLst>
          </p:cNvPr>
          <p:cNvSpPr/>
          <p:nvPr/>
        </p:nvSpPr>
        <p:spPr>
          <a:xfrm>
            <a:off x="2486529" y="1982350"/>
            <a:ext cx="2520000" cy="360000"/>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来店して注文開始</a:t>
            </a:r>
          </a:p>
        </p:txBody>
      </p:sp>
      <p:sp>
        <p:nvSpPr>
          <p:cNvPr id="16" name="Rectangle 5">
            <a:extLst>
              <a:ext uri="{FF2B5EF4-FFF2-40B4-BE49-F238E27FC236}">
                <a16:creationId xmlns:a16="http://schemas.microsoft.com/office/drawing/2014/main" id="{D3C566B0-0ABB-AAAD-0255-7CB7F743913C}"/>
              </a:ext>
            </a:extLst>
          </p:cNvPr>
          <p:cNvSpPr/>
          <p:nvPr/>
        </p:nvSpPr>
        <p:spPr>
          <a:xfrm>
            <a:off x="2486529" y="3043264"/>
            <a:ext cx="2520000" cy="705229"/>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defRPr sz="1200"/>
            </a:pPr>
            <a:r>
              <a:rPr lang="ja-JP" altLang="en-US" sz="1400" dirty="0">
                <a:solidFill>
                  <a:schemeClr val="tx1"/>
                </a:solidFill>
                <a:latin typeface="BIZ UDPゴシック" panose="020B0400000000000000" pitchFamily="50" charset="-128"/>
                <a:ea typeface="BIZ UDPゴシック" panose="020B0400000000000000" pitchFamily="50" charset="-128"/>
              </a:rPr>
              <a:t>弁当やドリンクを注文する</a:t>
            </a:r>
            <a:endParaRPr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フローチャート: 磁気ディスク 17">
            <a:extLst>
              <a:ext uri="{FF2B5EF4-FFF2-40B4-BE49-F238E27FC236}">
                <a16:creationId xmlns:a16="http://schemas.microsoft.com/office/drawing/2014/main" id="{475B1E39-8CF3-2A29-E359-20C21F9DD678}"/>
              </a:ext>
            </a:extLst>
          </p:cNvPr>
          <p:cNvSpPr/>
          <p:nvPr/>
        </p:nvSpPr>
        <p:spPr>
          <a:xfrm>
            <a:off x="7168286" y="2997000"/>
            <a:ext cx="2519999" cy="864000"/>
          </a:xfrm>
          <a:prstGeom prst="flowChartMagneticDisk">
            <a:avLst/>
          </a:prstGeom>
          <a:ln w="1270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400" dirty="0">
                <a:solidFill>
                  <a:schemeClr val="tx1"/>
                </a:solidFill>
                <a:latin typeface="BIZ UDPゴシック" panose="020B0400000000000000" pitchFamily="50" charset="-128"/>
                <a:ea typeface="BIZ UDPゴシック" panose="020B0400000000000000" pitchFamily="50" charset="-128"/>
              </a:rPr>
              <a:t>入力：注文内容</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出力：注文</a:t>
            </a:r>
            <a:r>
              <a:rPr lang="en-US" altLang="ja-JP" sz="1400" dirty="0">
                <a:solidFill>
                  <a:schemeClr val="tx1"/>
                </a:solidFill>
                <a:latin typeface="BIZ UDPゴシック" panose="020B0400000000000000" pitchFamily="50" charset="-128"/>
                <a:ea typeface="BIZ UDPゴシック" panose="020B0400000000000000" pitchFamily="50" charset="-128"/>
              </a:rPr>
              <a:t>No</a:t>
            </a:r>
            <a:endParaRPr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0" name="フローチャート: 判断 19">
            <a:extLst>
              <a:ext uri="{FF2B5EF4-FFF2-40B4-BE49-F238E27FC236}">
                <a16:creationId xmlns:a16="http://schemas.microsoft.com/office/drawing/2014/main" id="{3AEA12B7-921A-747F-8E77-778C64DFF675}"/>
              </a:ext>
            </a:extLst>
          </p:cNvPr>
          <p:cNvSpPr/>
          <p:nvPr/>
        </p:nvSpPr>
        <p:spPr>
          <a:xfrm>
            <a:off x="2572418" y="4449407"/>
            <a:ext cx="2348223" cy="1092919"/>
          </a:xfrm>
          <a:prstGeom prst="flowChartDecision">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400" dirty="0">
                <a:latin typeface="BIZ UDPゴシック" panose="020B0400000000000000" pitchFamily="50" charset="-128"/>
                <a:ea typeface="BIZ UDPゴシック" panose="020B0400000000000000" pitchFamily="50" charset="-128"/>
              </a:rPr>
              <a:t>ドリンクの</a:t>
            </a:r>
            <a:br>
              <a:rPr kumimoji="1" lang="en-US" altLang="ja-JP" sz="1400" dirty="0">
                <a:latin typeface="BIZ UDPゴシック" panose="020B0400000000000000" pitchFamily="50" charset="-128"/>
                <a:ea typeface="BIZ UDPゴシック" panose="020B0400000000000000" pitchFamily="50" charset="-128"/>
              </a:rPr>
            </a:br>
            <a:r>
              <a:rPr kumimoji="1" lang="ja-JP" altLang="en-US" sz="1400" dirty="0">
                <a:latin typeface="BIZ UDPゴシック" panose="020B0400000000000000" pitchFamily="50" charset="-128"/>
                <a:ea typeface="BIZ UDPゴシック" panose="020B0400000000000000" pitchFamily="50" charset="-128"/>
              </a:rPr>
              <a:t>注文が</a:t>
            </a:r>
            <a:br>
              <a:rPr kumimoji="1" lang="en-US" altLang="ja-JP" sz="1400" dirty="0">
                <a:latin typeface="BIZ UDPゴシック" panose="020B0400000000000000" pitchFamily="50" charset="-128"/>
                <a:ea typeface="BIZ UDPゴシック" panose="020B0400000000000000" pitchFamily="50" charset="-128"/>
              </a:rPr>
            </a:br>
            <a:r>
              <a:rPr kumimoji="1" lang="ja-JP" altLang="en-US" sz="1400" dirty="0">
                <a:latin typeface="BIZ UDPゴシック" panose="020B0400000000000000" pitchFamily="50" charset="-128"/>
                <a:ea typeface="BIZ UDPゴシック" panose="020B0400000000000000" pitchFamily="50" charset="-128"/>
              </a:rPr>
              <a:t>あるか？</a:t>
            </a:r>
          </a:p>
        </p:txBody>
      </p:sp>
    </p:spTree>
    <p:extLst>
      <p:ext uri="{BB962C8B-B14F-4D97-AF65-F5344CB8AC3E}">
        <p14:creationId xmlns:p14="http://schemas.microsoft.com/office/powerpoint/2010/main" val="583559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593C8FE-AC61-B913-B4A1-56E2B95747A6}"/>
              </a:ext>
            </a:extLst>
          </p:cNvPr>
          <p:cNvPicPr>
            <a:picLocks noChangeAspect="1"/>
          </p:cNvPicPr>
          <p:nvPr/>
        </p:nvPicPr>
        <p:blipFill>
          <a:blip r:embed="rId2"/>
          <a:stretch>
            <a:fillRect/>
          </a:stretch>
        </p:blipFill>
        <p:spPr>
          <a:xfrm>
            <a:off x="1061357" y="1194027"/>
            <a:ext cx="10069286" cy="5663973"/>
          </a:xfrm>
          <a:prstGeom prst="rect">
            <a:avLst/>
          </a:prstGeom>
        </p:spPr>
      </p:pic>
      <p:sp>
        <p:nvSpPr>
          <p:cNvPr id="14" name="タイトル 11">
            <a:extLst>
              <a:ext uri="{FF2B5EF4-FFF2-40B4-BE49-F238E27FC236}">
                <a16:creationId xmlns:a16="http://schemas.microsoft.com/office/drawing/2014/main" id="{77347E13-175F-2732-DA0C-122F978D0EB5}"/>
              </a:ext>
            </a:extLst>
          </p:cNvPr>
          <p:cNvSpPr>
            <a:spLocks noGrp="1"/>
          </p:cNvSpPr>
          <p:nvPr>
            <p:ph type="title"/>
          </p:nvPr>
        </p:nvSpPr>
        <p:spPr>
          <a:xfrm>
            <a:off x="838200" y="365126"/>
            <a:ext cx="10515600" cy="954628"/>
          </a:xfrm>
        </p:spPr>
        <p:txBody>
          <a:bodyPr/>
          <a:lstStyle/>
          <a:p>
            <a:r>
              <a:rPr lang="ja-JP" altLang="en-US" dirty="0"/>
              <a:t>業務フロー</a:t>
            </a:r>
            <a:r>
              <a:rPr lang="en-US" altLang="ja-JP" dirty="0"/>
              <a:t>:</a:t>
            </a:r>
            <a:r>
              <a:rPr lang="ja-JP" altLang="en-US" dirty="0"/>
              <a:t>サンプル</a:t>
            </a:r>
            <a:br>
              <a:rPr lang="en-US" altLang="ja-JP" dirty="0"/>
            </a:br>
            <a:endParaRPr lang="ja-JP" altLang="en-US" dirty="0"/>
          </a:p>
        </p:txBody>
      </p:sp>
    </p:spTree>
    <p:extLst>
      <p:ext uri="{BB962C8B-B14F-4D97-AF65-F5344CB8AC3E}">
        <p14:creationId xmlns:p14="http://schemas.microsoft.com/office/powerpoint/2010/main" val="1806396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87156-D6A8-D46B-DE8D-32824A1E9DC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F11D636-F786-7727-761E-EC39C092DB9E}"/>
              </a:ext>
            </a:extLst>
          </p:cNvPr>
          <p:cNvSpPr>
            <a:spLocks noGrp="1"/>
          </p:cNvSpPr>
          <p:nvPr>
            <p:ph type="title"/>
          </p:nvPr>
        </p:nvSpPr>
        <p:spPr/>
        <p:txBody>
          <a:bodyPr/>
          <a:lstStyle/>
          <a:p>
            <a:r>
              <a:rPr kumimoji="1" lang="ja-JP" altLang="en-US" dirty="0"/>
              <a:t>おでん図の例</a:t>
            </a:r>
          </a:p>
        </p:txBody>
      </p:sp>
      <p:sp>
        <p:nvSpPr>
          <p:cNvPr id="4" name="コンテンツ プレースホルダー 3">
            <a:extLst>
              <a:ext uri="{FF2B5EF4-FFF2-40B4-BE49-F238E27FC236}">
                <a16:creationId xmlns:a16="http://schemas.microsoft.com/office/drawing/2014/main" id="{2FDD6E6F-1A54-314E-3808-F95B12618687}"/>
              </a:ext>
            </a:extLst>
          </p:cNvPr>
          <p:cNvSpPr>
            <a:spLocks noGrp="1"/>
          </p:cNvSpPr>
          <p:nvPr>
            <p:ph idx="1"/>
          </p:nvPr>
        </p:nvSpPr>
        <p:spPr/>
        <p:txBody>
          <a:bodyPr/>
          <a:lstStyle/>
          <a:p>
            <a:endParaRPr lang="ja-JP" altLang="en-US" dirty="0"/>
          </a:p>
        </p:txBody>
      </p:sp>
      <p:grpSp>
        <p:nvGrpSpPr>
          <p:cNvPr id="6" name="グループ化 5">
            <a:extLst>
              <a:ext uri="{FF2B5EF4-FFF2-40B4-BE49-F238E27FC236}">
                <a16:creationId xmlns:a16="http://schemas.microsoft.com/office/drawing/2014/main" id="{035CA669-710C-2417-A9C8-30EA0EBEFE1F}"/>
              </a:ext>
            </a:extLst>
          </p:cNvPr>
          <p:cNvGrpSpPr/>
          <p:nvPr/>
        </p:nvGrpSpPr>
        <p:grpSpPr>
          <a:xfrm flipH="1">
            <a:off x="2072528" y="2295662"/>
            <a:ext cx="6622470" cy="3492000"/>
            <a:chOff x="3284188" y="1757337"/>
            <a:chExt cx="6622470" cy="3492000"/>
          </a:xfrm>
        </p:grpSpPr>
        <p:cxnSp>
          <p:nvCxnSpPr>
            <p:cNvPr id="7" name="直線矢印コネクタ 6">
              <a:extLst>
                <a:ext uri="{FF2B5EF4-FFF2-40B4-BE49-F238E27FC236}">
                  <a16:creationId xmlns:a16="http://schemas.microsoft.com/office/drawing/2014/main" id="{A9DA4228-E67A-70C1-4F8C-21AF61A31E31}"/>
                </a:ext>
              </a:extLst>
            </p:cNvPr>
            <p:cNvCxnSpPr>
              <a:cxnSpLocks/>
            </p:cNvCxnSpPr>
            <p:nvPr/>
          </p:nvCxnSpPr>
          <p:spPr>
            <a:xfrm>
              <a:off x="4512624" y="3503337"/>
              <a:ext cx="5394034" cy="0"/>
            </a:xfrm>
            <a:prstGeom prst="straightConnector1">
              <a:avLst/>
            </a:prstGeom>
            <a:ln w="92075">
              <a:solidFill>
                <a:schemeClr val="bg1">
                  <a:lumMod val="50000"/>
                </a:schemeClr>
              </a:solidFill>
              <a:tailEnd type="none"/>
            </a:ln>
          </p:spPr>
          <p:style>
            <a:lnRef idx="2">
              <a:schemeClr val="accent1"/>
            </a:lnRef>
            <a:fillRef idx="0">
              <a:schemeClr val="accent1"/>
            </a:fillRef>
            <a:effectRef idx="1">
              <a:schemeClr val="accent1"/>
            </a:effectRef>
            <a:fontRef idx="minor">
              <a:schemeClr val="tx1"/>
            </a:fontRef>
          </p:style>
        </p:cxnSp>
        <p:sp>
          <p:nvSpPr>
            <p:cNvPr id="8" name="直角三角形 7">
              <a:extLst>
                <a:ext uri="{FF2B5EF4-FFF2-40B4-BE49-F238E27FC236}">
                  <a16:creationId xmlns:a16="http://schemas.microsoft.com/office/drawing/2014/main" id="{17B1E6D3-04AD-87A2-D959-25FA77B916BA}"/>
                </a:ext>
              </a:extLst>
            </p:cNvPr>
            <p:cNvSpPr/>
            <p:nvPr/>
          </p:nvSpPr>
          <p:spPr>
            <a:xfrm rot="2700000">
              <a:off x="3284188" y="2274901"/>
              <a:ext cx="2456872" cy="2456872"/>
            </a:xfrm>
            <a:prstGeom prst="rtTriangle">
              <a:avLst/>
            </a:prstGeom>
            <a:solidFill>
              <a:schemeClr val="bg1">
                <a:lumMod val="75000"/>
              </a:schemeClr>
            </a:solidFill>
            <a:ln w="47625">
              <a:solidFill>
                <a:schemeClr val="bg1">
                  <a:lumMod val="5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dirty="0"/>
            </a:p>
          </p:txBody>
        </p:sp>
        <p:sp>
          <p:nvSpPr>
            <p:cNvPr id="9" name="楕円 8">
              <a:extLst>
                <a:ext uri="{FF2B5EF4-FFF2-40B4-BE49-F238E27FC236}">
                  <a16:creationId xmlns:a16="http://schemas.microsoft.com/office/drawing/2014/main" id="{8B56E806-8CB1-8472-0D71-9EF947E413E0}"/>
                </a:ext>
              </a:extLst>
            </p:cNvPr>
            <p:cNvSpPr>
              <a:spLocks noChangeAspect="1"/>
            </p:cNvSpPr>
            <p:nvPr/>
          </p:nvSpPr>
          <p:spPr>
            <a:xfrm>
              <a:off x="4633529" y="2273937"/>
              <a:ext cx="2458800" cy="2458800"/>
            </a:xfrm>
            <a:prstGeom prst="ellipse">
              <a:avLst/>
            </a:prstGeom>
            <a:solidFill>
              <a:srgbClr val="F2F284"/>
            </a:solidFill>
            <a:ln w="47625">
              <a:solidFill>
                <a:schemeClr val="bg1">
                  <a:lumMod val="5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000" b="1" dirty="0">
                  <a:latin typeface="BIZ UDPゴシック" panose="020B0400000000000000" pitchFamily="50" charset="-128"/>
                  <a:ea typeface="BIZ UDPゴシック" panose="020B0400000000000000" pitchFamily="50" charset="-128"/>
                </a:rPr>
                <a:t>活動</a:t>
              </a:r>
              <a:endParaRPr kumimoji="1" lang="en-US" altLang="ja-JP" sz="2000" b="1" dirty="0">
                <a:latin typeface="BIZ UDPゴシック" panose="020B0400000000000000" pitchFamily="50" charset="-128"/>
                <a:ea typeface="BIZ UDPゴシック" panose="020B0400000000000000" pitchFamily="50" charset="-128"/>
              </a:endParaRPr>
            </a:p>
            <a:p>
              <a:pPr algn="ctr"/>
              <a:r>
                <a:rPr kumimoji="1" lang="ja-JP" altLang="en-US" sz="2000" b="1" dirty="0">
                  <a:latin typeface="BIZ UDPゴシック" panose="020B0400000000000000" pitchFamily="50" charset="-128"/>
                  <a:ea typeface="BIZ UDPゴシック" panose="020B0400000000000000" pitchFamily="50" charset="-128"/>
                </a:rPr>
                <a:t>担当者</a:t>
              </a:r>
            </a:p>
          </p:txBody>
        </p:sp>
        <p:sp>
          <p:nvSpPr>
            <p:cNvPr id="10" name="正方形/長方形 9">
              <a:extLst>
                <a:ext uri="{FF2B5EF4-FFF2-40B4-BE49-F238E27FC236}">
                  <a16:creationId xmlns:a16="http://schemas.microsoft.com/office/drawing/2014/main" id="{CD050E8D-0320-BC05-1488-28C5A04C6F5A}"/>
                </a:ext>
              </a:extLst>
            </p:cNvPr>
            <p:cNvSpPr/>
            <p:nvPr/>
          </p:nvSpPr>
          <p:spPr>
            <a:xfrm>
              <a:off x="7235237" y="1757337"/>
              <a:ext cx="1634835" cy="3492000"/>
            </a:xfrm>
            <a:prstGeom prst="rect">
              <a:avLst/>
            </a:prstGeom>
            <a:solidFill>
              <a:schemeClr val="accent2">
                <a:lumMod val="60000"/>
                <a:lumOff val="40000"/>
              </a:schemeClr>
            </a:solidFill>
            <a:ln w="47625">
              <a:solidFill>
                <a:schemeClr val="bg1">
                  <a:lumMod val="5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zh-TW" altLang="en-US" sz="2000" b="1" dirty="0">
                  <a:latin typeface="BIZ UDPゴシック" panose="020B0400000000000000" pitchFamily="50" charset="-128"/>
                  <a:ea typeface="BIZ UDPゴシック" panose="020B0400000000000000" pitchFamily="50" charset="-128"/>
                </a:rPr>
                <a:t>材料</a:t>
              </a:r>
            </a:p>
            <a:p>
              <a:pPr algn="ctr"/>
              <a:r>
                <a:rPr kumimoji="1" lang="zh-TW" altLang="en-US" sz="2000" b="1" dirty="0">
                  <a:latin typeface="BIZ UDPゴシック" panose="020B0400000000000000" pitchFamily="50" charset="-128"/>
                  <a:ea typeface="BIZ UDPゴシック" panose="020B0400000000000000" pitchFamily="50" charset="-128"/>
                </a:rPr>
                <a:t>道具</a:t>
              </a:r>
            </a:p>
            <a:p>
              <a:pPr algn="ctr"/>
              <a:r>
                <a:rPr kumimoji="1" lang="zh-TW" altLang="en-US" sz="2000" b="1" dirty="0">
                  <a:latin typeface="BIZ UDPゴシック" panose="020B0400000000000000" pitchFamily="50" charset="-128"/>
                  <a:ea typeface="BIZ UDPゴシック" panose="020B0400000000000000" pitchFamily="50" charset="-128"/>
                </a:rPr>
                <a:t>手順</a:t>
              </a:r>
            </a:p>
          </p:txBody>
        </p:sp>
        <p:sp>
          <p:nvSpPr>
            <p:cNvPr id="11" name="テキスト ボックス 10">
              <a:extLst>
                <a:ext uri="{FF2B5EF4-FFF2-40B4-BE49-F238E27FC236}">
                  <a16:creationId xmlns:a16="http://schemas.microsoft.com/office/drawing/2014/main" id="{A2E533A1-470B-0AB0-1BA0-056EC5D0B982}"/>
                </a:ext>
              </a:extLst>
            </p:cNvPr>
            <p:cNvSpPr txBox="1"/>
            <p:nvPr/>
          </p:nvSpPr>
          <p:spPr>
            <a:xfrm>
              <a:off x="3366223" y="3303282"/>
              <a:ext cx="849745" cy="400110"/>
            </a:xfrm>
            <a:prstGeom prst="rect">
              <a:avLst/>
            </a:prstGeom>
            <a:noFill/>
          </p:spPr>
          <p:txBody>
            <a:bodyPr wrap="square" rtlCol="0">
              <a:spAutoFit/>
            </a:bodyPr>
            <a:lstStyle/>
            <a:p>
              <a:r>
                <a:rPr kumimoji="1" lang="ja-JP" altLang="en-US" sz="2000" b="1" dirty="0">
                  <a:latin typeface="BIZ UDPゴシック" panose="020B0400000000000000" pitchFamily="50" charset="-128"/>
                  <a:ea typeface="BIZ UDPゴシック" panose="020B0400000000000000" pitchFamily="50" charset="-128"/>
                </a:rPr>
                <a:t>成果</a:t>
              </a:r>
            </a:p>
          </p:txBody>
        </p:sp>
      </p:grpSp>
    </p:spTree>
    <p:extLst>
      <p:ext uri="{BB962C8B-B14F-4D97-AF65-F5344CB8AC3E}">
        <p14:creationId xmlns:p14="http://schemas.microsoft.com/office/powerpoint/2010/main" val="1661326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8D35D-1ACA-61F7-37A8-D24FD7EAB185}"/>
            </a:ext>
          </a:extLst>
        </p:cNvPr>
        <p:cNvGrpSpPr/>
        <p:nvPr/>
      </p:nvGrpSpPr>
      <p:grpSpPr>
        <a:xfrm>
          <a:off x="0" y="0"/>
          <a:ext cx="0" cy="0"/>
          <a:chOff x="0" y="0"/>
          <a:chExt cx="0" cy="0"/>
        </a:xfrm>
      </p:grpSpPr>
      <p:graphicFrame>
        <p:nvGraphicFramePr>
          <p:cNvPr id="6" name="表 5">
            <a:extLst>
              <a:ext uri="{FF2B5EF4-FFF2-40B4-BE49-F238E27FC236}">
                <a16:creationId xmlns:a16="http://schemas.microsoft.com/office/drawing/2014/main" id="{F4FF0D5C-BA7A-814D-D673-FD244158AD07}"/>
              </a:ext>
            </a:extLst>
          </p:cNvPr>
          <p:cNvGraphicFramePr>
            <a:graphicFrameLocks noGrp="1"/>
          </p:cNvGraphicFramePr>
          <p:nvPr>
            <p:extLst>
              <p:ext uri="{D42A27DB-BD31-4B8C-83A1-F6EECF244321}">
                <p14:modId xmlns:p14="http://schemas.microsoft.com/office/powerpoint/2010/main" val="1699069962"/>
              </p:ext>
            </p:extLst>
          </p:nvPr>
        </p:nvGraphicFramePr>
        <p:xfrm>
          <a:off x="737584" y="1057266"/>
          <a:ext cx="10716831" cy="5435606"/>
        </p:xfrm>
        <a:graphic>
          <a:graphicData uri="http://schemas.openxmlformats.org/drawingml/2006/table">
            <a:tbl>
              <a:tblPr firstRow="1" bandRow="1">
                <a:tableStyleId>{5940675A-B579-460E-94D1-54222C63F5DA}</a:tableStyleId>
              </a:tblPr>
              <a:tblGrid>
                <a:gridCol w="691448">
                  <a:extLst>
                    <a:ext uri="{9D8B030D-6E8A-4147-A177-3AD203B41FA5}">
                      <a16:colId xmlns:a16="http://schemas.microsoft.com/office/drawing/2014/main" val="679448898"/>
                    </a:ext>
                  </a:extLst>
                </a:gridCol>
                <a:gridCol w="3341794">
                  <a:extLst>
                    <a:ext uri="{9D8B030D-6E8A-4147-A177-3AD203B41FA5}">
                      <a16:colId xmlns:a16="http://schemas.microsoft.com/office/drawing/2014/main" val="2197492487"/>
                    </a:ext>
                  </a:extLst>
                </a:gridCol>
                <a:gridCol w="3127902">
                  <a:extLst>
                    <a:ext uri="{9D8B030D-6E8A-4147-A177-3AD203B41FA5}">
                      <a16:colId xmlns:a16="http://schemas.microsoft.com/office/drawing/2014/main" val="3134712599"/>
                    </a:ext>
                  </a:extLst>
                </a:gridCol>
                <a:gridCol w="2422348">
                  <a:extLst>
                    <a:ext uri="{9D8B030D-6E8A-4147-A177-3AD203B41FA5}">
                      <a16:colId xmlns:a16="http://schemas.microsoft.com/office/drawing/2014/main" val="3271557562"/>
                    </a:ext>
                  </a:extLst>
                </a:gridCol>
                <a:gridCol w="1133339">
                  <a:extLst>
                    <a:ext uri="{9D8B030D-6E8A-4147-A177-3AD203B41FA5}">
                      <a16:colId xmlns:a16="http://schemas.microsoft.com/office/drawing/2014/main" val="2504256675"/>
                    </a:ext>
                  </a:extLst>
                </a:gridCol>
              </a:tblGrid>
              <a:tr h="377517">
                <a:tc>
                  <a:txBody>
                    <a:bodyPr/>
                    <a:lstStyle/>
                    <a:p>
                      <a:r>
                        <a:rPr kumimoji="1" lang="en-US" altLang="ja-JP" sz="1600" b="0" dirty="0"/>
                        <a:t>No.</a:t>
                      </a:r>
                      <a:endParaRPr kumimoji="1" lang="ja-JP" altLang="en-US" sz="1600" b="0" dirty="0">
                        <a:latin typeface="+mj-lt"/>
                        <a:ea typeface="BIZ UDPゴシック" panose="020B0400000000000000" pitchFamily="50" charset="-128"/>
                      </a:endParaRPr>
                    </a:p>
                  </a:txBody>
                  <a:tcPr/>
                </a:tc>
                <a:tc>
                  <a:txBody>
                    <a:bodyPr/>
                    <a:lstStyle/>
                    <a:p>
                      <a:r>
                        <a:rPr kumimoji="1" lang="ja-JP" altLang="en-US" sz="1600" b="0" dirty="0"/>
                        <a:t>材料・道具・手順 </a:t>
                      </a:r>
                      <a:endParaRPr kumimoji="1" lang="ja-JP" altLang="en-US" sz="1600" b="0" dirty="0">
                        <a:latin typeface="+mj-lt"/>
                        <a:ea typeface="BIZ UDPゴシック" panose="020B0400000000000000" pitchFamily="50" charset="-128"/>
                      </a:endParaRPr>
                    </a:p>
                  </a:txBody>
                  <a:tcPr/>
                </a:tc>
                <a:tc>
                  <a:txBody>
                    <a:bodyPr/>
                    <a:lstStyle/>
                    <a:p>
                      <a:r>
                        <a:rPr kumimoji="1" lang="ja-JP" altLang="en-US" sz="1600" b="0" dirty="0"/>
                        <a:t>活動・担当</a:t>
                      </a:r>
                      <a:endParaRPr kumimoji="1" lang="ja-JP" altLang="en-US" sz="1600" b="0" dirty="0">
                        <a:latin typeface="+mj-lt"/>
                        <a:ea typeface="BIZ UDPゴシック" panose="020B0400000000000000" pitchFamily="50" charset="-128"/>
                      </a:endParaRPr>
                    </a:p>
                  </a:txBody>
                  <a:tcPr/>
                </a:tc>
                <a:tc>
                  <a:txBody>
                    <a:bodyPr/>
                    <a:lstStyle/>
                    <a:p>
                      <a:r>
                        <a:rPr kumimoji="1" lang="ja-JP" altLang="en-US" sz="1600" b="0" dirty="0"/>
                        <a:t>成果</a:t>
                      </a:r>
                      <a:endParaRPr kumimoji="1" lang="ja-JP" altLang="en-US" sz="1600" b="0" dirty="0">
                        <a:latin typeface="+mj-lt"/>
                        <a:ea typeface="BIZ UDPゴシック" panose="020B0400000000000000" pitchFamily="50" charset="-128"/>
                      </a:endParaRPr>
                    </a:p>
                  </a:txBody>
                  <a:tcPr/>
                </a:tc>
                <a:tc>
                  <a:txBody>
                    <a:bodyPr/>
                    <a:lstStyle/>
                    <a:p>
                      <a:r>
                        <a:rPr kumimoji="1" lang="ja-JP" altLang="en-US" sz="1600" b="0" dirty="0"/>
                        <a:t>次の仕事</a:t>
                      </a:r>
                      <a:endParaRPr kumimoji="1" lang="ja-JP" altLang="en-US" sz="1600" b="0" dirty="0">
                        <a:latin typeface="+mj-lt"/>
                        <a:ea typeface="BIZ UDPゴシック" panose="020B0400000000000000" pitchFamily="50" charset="-128"/>
                      </a:endParaRPr>
                    </a:p>
                  </a:txBody>
                  <a:tcPr/>
                </a:tc>
                <a:extLst>
                  <a:ext uri="{0D108BD9-81ED-4DB2-BD59-A6C34878D82A}">
                    <a16:rowId xmlns:a16="http://schemas.microsoft.com/office/drawing/2014/main" val="1911502821"/>
                  </a:ext>
                </a:extLst>
              </a:tr>
              <a:tr h="377517">
                <a:tc>
                  <a:txBody>
                    <a:bodyPr/>
                    <a:lstStyle/>
                    <a:p>
                      <a:pPr algn="ctr"/>
                      <a:r>
                        <a:rPr kumimoji="1" lang="ja-JP" altLang="en-US" sz="1600" b="0" dirty="0"/>
                        <a:t>開始</a:t>
                      </a:r>
                      <a:endParaRPr kumimoji="1" lang="ja-JP" altLang="en-US" sz="1600" b="0" dirty="0">
                        <a:latin typeface="+mj-lt"/>
                        <a:ea typeface="BIZ UDPゴシック" panose="020B0400000000000000" pitchFamily="50" charset="-128"/>
                      </a:endParaRPr>
                    </a:p>
                  </a:txBody>
                  <a:tcPr/>
                </a:tc>
                <a:tc>
                  <a:txBody>
                    <a:bodyPr/>
                    <a:lstStyle/>
                    <a:p>
                      <a:r>
                        <a:rPr kumimoji="1" lang="ja-JP" altLang="en-US" sz="1600" b="0" dirty="0"/>
                        <a:t>納品検収が完了した時</a:t>
                      </a:r>
                      <a:endParaRPr kumimoji="1" lang="ja-JP" altLang="en-US" sz="1600" b="0" dirty="0">
                        <a:latin typeface="+mj-lt"/>
                        <a:ea typeface="BIZ UDPゴシック" panose="020B0400000000000000" pitchFamily="50" charset="-128"/>
                      </a:endParaRPr>
                    </a:p>
                  </a:txBody>
                  <a:tcPr/>
                </a:tc>
                <a:tc>
                  <a:txBody>
                    <a:bodyPr/>
                    <a:lstStyle/>
                    <a:p>
                      <a:endParaRPr kumimoji="1" lang="ja-JP" altLang="en-US" sz="1600" b="0" dirty="0">
                        <a:latin typeface="+mj-lt"/>
                        <a:ea typeface="BIZ UDPゴシック" panose="020B0400000000000000" pitchFamily="50" charset="-128"/>
                      </a:endParaRPr>
                    </a:p>
                  </a:txBody>
                  <a:tcPr>
                    <a:solidFill>
                      <a:schemeClr val="bg1">
                        <a:lumMod val="50000"/>
                      </a:schemeClr>
                    </a:solidFill>
                  </a:tcPr>
                </a:tc>
                <a:tc>
                  <a:txBody>
                    <a:bodyPr/>
                    <a:lstStyle/>
                    <a:p>
                      <a:endParaRPr kumimoji="1" lang="ja-JP" altLang="en-US" sz="1600" b="0" dirty="0">
                        <a:latin typeface="+mj-lt"/>
                        <a:ea typeface="BIZ UDPゴシック" panose="020B0400000000000000" pitchFamily="50" charset="-128"/>
                      </a:endParaRPr>
                    </a:p>
                  </a:txBody>
                  <a:tcPr>
                    <a:solidFill>
                      <a:schemeClr val="bg1">
                        <a:lumMod val="50000"/>
                      </a:schemeClr>
                    </a:solidFill>
                  </a:tcPr>
                </a:tc>
                <a:tc>
                  <a:txBody>
                    <a:bodyPr/>
                    <a:lstStyle/>
                    <a:p>
                      <a:pPr algn="ctr"/>
                      <a:r>
                        <a:rPr kumimoji="1" lang="en-US" altLang="ja-JP" sz="1600" b="0" dirty="0"/>
                        <a:t>1</a:t>
                      </a:r>
                      <a:endParaRPr kumimoji="1" lang="ja-JP" altLang="en-US" sz="1600" b="0" dirty="0">
                        <a:latin typeface="+mj-lt"/>
                        <a:ea typeface="BIZ UDPゴシック" panose="020B0400000000000000" pitchFamily="50" charset="-128"/>
                      </a:endParaRPr>
                    </a:p>
                  </a:txBody>
                  <a:tcPr/>
                </a:tc>
                <a:extLst>
                  <a:ext uri="{0D108BD9-81ED-4DB2-BD59-A6C34878D82A}">
                    <a16:rowId xmlns:a16="http://schemas.microsoft.com/office/drawing/2014/main" val="2565552850"/>
                  </a:ext>
                </a:extLst>
              </a:tr>
              <a:tr h="1319953">
                <a:tc>
                  <a:txBody>
                    <a:bodyPr/>
                    <a:lstStyle/>
                    <a:p>
                      <a:pPr algn="ctr"/>
                      <a:r>
                        <a:rPr kumimoji="1" lang="en-US" altLang="ja-JP" sz="1600" b="0" dirty="0"/>
                        <a:t>1</a:t>
                      </a:r>
                      <a:endParaRPr kumimoji="1" lang="ja-JP" altLang="en-US" sz="1600" b="0" dirty="0">
                        <a:latin typeface="+mj-lt"/>
                        <a:ea typeface="BIZ UDPゴシック" panose="020B0400000000000000" pitchFamily="50" charset="-128"/>
                      </a:endParaRPr>
                    </a:p>
                  </a:txBody>
                  <a:tcPr/>
                </a:tc>
                <a:tc>
                  <a:txBody>
                    <a:bodyPr/>
                    <a:lstStyle/>
                    <a:p>
                      <a:pPr algn="just">
                        <a:lnSpc>
                          <a:spcPct val="125000"/>
                        </a:lnSpc>
                        <a:buNone/>
                      </a:pPr>
                      <a:r>
                        <a:rPr lang="ja-JP" sz="1600" b="0" kern="100" dirty="0">
                          <a:effectLst/>
                        </a:rPr>
                        <a:t>・請求書の発行対象となる顧客情報</a:t>
                      </a:r>
                    </a:p>
                    <a:p>
                      <a:pPr algn="just">
                        <a:lnSpc>
                          <a:spcPct val="125000"/>
                        </a:lnSpc>
                        <a:buNone/>
                      </a:pPr>
                      <a:r>
                        <a:rPr lang="ja-JP" sz="1600" b="0" kern="100" dirty="0">
                          <a:effectLst/>
                        </a:rPr>
                        <a:t>・請求する明細情報</a:t>
                      </a:r>
                    </a:p>
                    <a:p>
                      <a:pPr algn="just">
                        <a:lnSpc>
                          <a:spcPct val="125000"/>
                        </a:lnSpc>
                        <a:buNone/>
                      </a:pPr>
                      <a:r>
                        <a:rPr lang="ja-JP" sz="1600" b="0" kern="100" dirty="0">
                          <a:effectLst/>
                        </a:rPr>
                        <a:t>・請求金額</a:t>
                      </a:r>
                    </a:p>
                    <a:p>
                      <a:pPr algn="just">
                        <a:lnSpc>
                          <a:spcPct val="125000"/>
                        </a:lnSpc>
                        <a:buNone/>
                      </a:pPr>
                      <a:r>
                        <a:rPr lang="ja-JP" sz="1600" b="0" kern="100" dirty="0">
                          <a:effectLst/>
                        </a:rPr>
                        <a:t>・請求先の住所</a:t>
                      </a:r>
                      <a:endParaRPr lang="ja-JP" sz="1600" b="0" kern="100" dirty="0">
                        <a:effectLst/>
                        <a:latin typeface="+mn-ea"/>
                        <a:ea typeface="+mn-ea"/>
                        <a:cs typeface="Times New Roman" panose="02020603050405020304" pitchFamily="18" charset="0"/>
                      </a:endParaRPr>
                    </a:p>
                  </a:txBody>
                  <a:tcPr marL="68580" marR="68580" marT="0" marB="0"/>
                </a:tc>
                <a:tc>
                  <a:txBody>
                    <a:bodyPr/>
                    <a:lstStyle/>
                    <a:p>
                      <a:pPr algn="just">
                        <a:lnSpc>
                          <a:spcPct val="125000"/>
                        </a:lnSpc>
                        <a:buNone/>
                      </a:pPr>
                      <a:r>
                        <a:rPr lang="ja-JP" sz="1600" b="0" kern="100" dirty="0">
                          <a:effectLst/>
                        </a:rPr>
                        <a:t>営業担当者</a:t>
                      </a:r>
                    </a:p>
                    <a:p>
                      <a:pPr algn="just">
                        <a:lnSpc>
                          <a:spcPct val="125000"/>
                        </a:lnSpc>
                        <a:buNone/>
                      </a:pPr>
                      <a:r>
                        <a:rPr lang="ja-JP" sz="1600" b="0" kern="100" dirty="0">
                          <a:effectLst/>
                        </a:rPr>
                        <a:t>請求データを入力する</a:t>
                      </a:r>
                      <a:endParaRPr lang="ja-JP" sz="1600" b="0" kern="100" dirty="0">
                        <a:effectLst/>
                        <a:latin typeface="+mn-ea"/>
                        <a:ea typeface="+mn-ea"/>
                        <a:cs typeface="Times New Roman" panose="02020603050405020304" pitchFamily="18" charset="0"/>
                      </a:endParaRPr>
                    </a:p>
                  </a:txBody>
                  <a:tcPr marL="68580" marR="68580" marT="0" marB="0"/>
                </a:tc>
                <a:tc>
                  <a:txBody>
                    <a:bodyPr/>
                    <a:lstStyle/>
                    <a:p>
                      <a:pPr indent="63500" algn="just">
                        <a:lnSpc>
                          <a:spcPct val="125000"/>
                        </a:lnSpc>
                        <a:buNone/>
                      </a:pPr>
                      <a:r>
                        <a:rPr lang="ja-JP" sz="1600" b="0" kern="100" dirty="0">
                          <a:effectLst/>
                        </a:rPr>
                        <a:t>・入力済みの請求データ</a:t>
                      </a:r>
                      <a:endParaRPr lang="ja-JP" sz="1600" b="0" kern="100" dirty="0">
                        <a:effectLst/>
                        <a:latin typeface="+mn-ea"/>
                        <a:ea typeface="+mn-ea"/>
                        <a:cs typeface="Times New Roman" panose="02020603050405020304" pitchFamily="18" charset="0"/>
                      </a:endParaRPr>
                    </a:p>
                  </a:txBody>
                  <a:tcPr marL="68580" marR="68580" marT="0" marB="0"/>
                </a:tc>
                <a:tc>
                  <a:txBody>
                    <a:bodyPr/>
                    <a:lstStyle/>
                    <a:p>
                      <a:pPr algn="ctr"/>
                      <a:r>
                        <a:rPr kumimoji="1" lang="en-US" altLang="ja-JP" sz="1600" b="0" dirty="0"/>
                        <a:t>2</a:t>
                      </a:r>
                      <a:endParaRPr kumimoji="1" lang="ja-JP" altLang="en-US" sz="1600" b="0" dirty="0">
                        <a:latin typeface="+mj-lt"/>
                        <a:ea typeface="BIZ UDPゴシック" panose="020B0400000000000000" pitchFamily="50" charset="-128"/>
                      </a:endParaRPr>
                    </a:p>
                  </a:txBody>
                  <a:tcPr/>
                </a:tc>
                <a:extLst>
                  <a:ext uri="{0D108BD9-81ED-4DB2-BD59-A6C34878D82A}">
                    <a16:rowId xmlns:a16="http://schemas.microsoft.com/office/drawing/2014/main" val="2934332950"/>
                  </a:ext>
                </a:extLst>
              </a:tr>
              <a:tr h="2349545">
                <a:tc>
                  <a:txBody>
                    <a:bodyPr/>
                    <a:lstStyle/>
                    <a:p>
                      <a:pPr algn="ctr"/>
                      <a:r>
                        <a:rPr kumimoji="1" lang="en-US" altLang="ja-JP" sz="1600" b="0" dirty="0"/>
                        <a:t>2</a:t>
                      </a:r>
                      <a:endParaRPr kumimoji="1" lang="ja-JP" altLang="en-US" sz="1600" b="0" dirty="0">
                        <a:latin typeface="+mj-lt"/>
                        <a:ea typeface="BIZ UDPゴシック" panose="020B0400000000000000" pitchFamily="50" charset="-128"/>
                      </a:endParaRPr>
                    </a:p>
                  </a:txBody>
                  <a:tcPr/>
                </a:tc>
                <a:tc>
                  <a:txBody>
                    <a:bodyPr/>
                    <a:lstStyle/>
                    <a:p>
                      <a:pPr algn="just">
                        <a:lnSpc>
                          <a:spcPct val="125000"/>
                        </a:lnSpc>
                        <a:buNone/>
                      </a:pPr>
                      <a:r>
                        <a:rPr lang="ja-JP" sz="1600" b="0" kern="100" dirty="0">
                          <a:effectLst/>
                        </a:rPr>
                        <a:t>・入力済みの請求データ</a:t>
                      </a:r>
                    </a:p>
                    <a:p>
                      <a:pPr algn="just">
                        <a:lnSpc>
                          <a:spcPct val="125000"/>
                        </a:lnSpc>
                        <a:buNone/>
                      </a:pPr>
                      <a:r>
                        <a:rPr lang="ja-JP" sz="1600" b="0" kern="100" dirty="0">
                          <a:effectLst/>
                        </a:rPr>
                        <a:t>・印刷用紙</a:t>
                      </a:r>
                      <a:r>
                        <a:rPr lang="ja-JP" altLang="en-US" sz="1600" b="0" kern="100" dirty="0">
                          <a:effectLst/>
                        </a:rPr>
                        <a:t>、</a:t>
                      </a:r>
                      <a:r>
                        <a:rPr lang="ja-JP" sz="1600" b="0" kern="100" dirty="0">
                          <a:effectLst/>
                        </a:rPr>
                        <a:t>封筒</a:t>
                      </a:r>
                      <a:r>
                        <a:rPr lang="ja-JP" altLang="en-US" sz="1600" b="0" kern="100" dirty="0">
                          <a:effectLst/>
                        </a:rPr>
                        <a:t>、</a:t>
                      </a:r>
                      <a:r>
                        <a:rPr lang="ja-JP" altLang="ja-JP" sz="1600" b="0" kern="100" dirty="0">
                          <a:effectLst/>
                        </a:rPr>
                        <a:t>のり</a:t>
                      </a:r>
                      <a:r>
                        <a:rPr lang="ja-JP" altLang="en-US" sz="1600" b="0" kern="100" dirty="0">
                          <a:effectLst/>
                        </a:rPr>
                        <a:t>、</a:t>
                      </a:r>
                      <a:r>
                        <a:rPr lang="ja-JP" sz="1600" b="0" kern="100" dirty="0">
                          <a:effectLst/>
                        </a:rPr>
                        <a:t>切手</a:t>
                      </a:r>
                    </a:p>
                    <a:p>
                      <a:pPr algn="just">
                        <a:lnSpc>
                          <a:spcPct val="125000"/>
                        </a:lnSpc>
                        <a:buNone/>
                      </a:pPr>
                      <a:r>
                        <a:rPr lang="ja-JP" sz="1600" b="0" kern="100" dirty="0">
                          <a:effectLst/>
                        </a:rPr>
                        <a:t>・パソコン</a:t>
                      </a:r>
                      <a:r>
                        <a:rPr lang="ja-JP" altLang="en-US" sz="1600" b="0" kern="100" dirty="0">
                          <a:effectLst/>
                        </a:rPr>
                        <a:t>、</a:t>
                      </a:r>
                      <a:r>
                        <a:rPr lang="ja-JP" sz="1600" b="0" kern="100" dirty="0">
                          <a:effectLst/>
                        </a:rPr>
                        <a:t>プリンター</a:t>
                      </a:r>
                      <a:endParaRPr lang="en-US" altLang="ja-JP" sz="1600" b="0" kern="100" dirty="0">
                        <a:effectLst/>
                      </a:endParaRPr>
                    </a:p>
                    <a:p>
                      <a:pPr algn="just">
                        <a:lnSpc>
                          <a:spcPct val="125000"/>
                        </a:lnSpc>
                        <a:buNone/>
                      </a:pPr>
                      <a:r>
                        <a:rPr lang="en-US" altLang="ja-JP" sz="1600" b="0" kern="100" dirty="0">
                          <a:effectLst/>
                          <a:latin typeface="+mn-ea"/>
                          <a:ea typeface="+mn-ea"/>
                          <a:cs typeface="Times New Roman" panose="02020603050405020304" pitchFamily="18" charset="0"/>
                        </a:rPr>
                        <a:t>1.</a:t>
                      </a:r>
                      <a:r>
                        <a:rPr lang="ja-JP" altLang="en-US" sz="1600" b="0" kern="100" dirty="0">
                          <a:effectLst/>
                          <a:latin typeface="+mn-ea"/>
                          <a:ea typeface="+mn-ea"/>
                          <a:cs typeface="Times New Roman" panose="02020603050405020304" pitchFamily="18" charset="0"/>
                        </a:rPr>
                        <a:t>今月の請求書を検索して印刷する</a:t>
                      </a:r>
                      <a:endParaRPr lang="en-US" altLang="ja-JP" sz="1600" b="0" kern="100" dirty="0">
                        <a:effectLst/>
                        <a:latin typeface="+mn-ea"/>
                        <a:ea typeface="+mn-ea"/>
                        <a:cs typeface="Times New Roman" panose="02020603050405020304" pitchFamily="18" charset="0"/>
                      </a:endParaRPr>
                    </a:p>
                    <a:p>
                      <a:pPr algn="just">
                        <a:lnSpc>
                          <a:spcPct val="125000"/>
                        </a:lnSpc>
                        <a:buNone/>
                      </a:pPr>
                      <a:r>
                        <a:rPr lang="en-US" altLang="ja-JP" sz="1600" b="0" kern="100" dirty="0">
                          <a:effectLst/>
                          <a:latin typeface="+mn-ea"/>
                          <a:ea typeface="+mn-ea"/>
                          <a:cs typeface="Times New Roman" panose="02020603050405020304" pitchFamily="18" charset="0"/>
                        </a:rPr>
                        <a:t>2.</a:t>
                      </a:r>
                      <a:r>
                        <a:rPr lang="ja-JP" altLang="en-US" sz="1600" b="0" kern="100" dirty="0">
                          <a:effectLst/>
                          <a:latin typeface="+mn-ea"/>
                          <a:ea typeface="+mn-ea"/>
                          <a:cs typeface="Times New Roman" panose="02020603050405020304" pitchFamily="18" charset="0"/>
                        </a:rPr>
                        <a:t>請求先と金額を確認して封入・封緘する</a:t>
                      </a:r>
                      <a:endParaRPr lang="en-US" altLang="ja-JP" sz="1600" b="0" kern="100" dirty="0">
                        <a:effectLst/>
                        <a:latin typeface="+mn-ea"/>
                        <a:ea typeface="+mn-ea"/>
                        <a:cs typeface="Times New Roman" panose="02020603050405020304" pitchFamily="18" charset="0"/>
                      </a:endParaRPr>
                    </a:p>
                    <a:p>
                      <a:pPr algn="just">
                        <a:lnSpc>
                          <a:spcPct val="125000"/>
                        </a:lnSpc>
                        <a:buNone/>
                      </a:pPr>
                      <a:r>
                        <a:rPr lang="ja-JP" altLang="en-US" sz="1600" b="0" kern="100" dirty="0">
                          <a:effectLst/>
                          <a:latin typeface="+mn-ea"/>
                          <a:ea typeface="+mn-ea"/>
                          <a:cs typeface="Times New Roman" panose="02020603050405020304" pitchFamily="18" charset="0"/>
                        </a:rPr>
                        <a:t>３．適切な料金の切手を封筒に貼る</a:t>
                      </a:r>
                      <a:endParaRPr lang="ja-JP" sz="1600" b="0" kern="100" dirty="0">
                        <a:effectLst/>
                        <a:latin typeface="+mn-ea"/>
                        <a:ea typeface="+mn-ea"/>
                        <a:cs typeface="Times New Roman" panose="02020603050405020304" pitchFamily="18" charset="0"/>
                      </a:endParaRPr>
                    </a:p>
                  </a:txBody>
                  <a:tcPr marL="68580" marR="68580" marT="0" marB="0"/>
                </a:tc>
                <a:tc>
                  <a:txBody>
                    <a:bodyPr/>
                    <a:lstStyle/>
                    <a:p>
                      <a:pPr indent="63500" algn="just">
                        <a:lnSpc>
                          <a:spcPct val="125000"/>
                        </a:lnSpc>
                        <a:buNone/>
                      </a:pPr>
                      <a:r>
                        <a:rPr lang="ja-JP" sz="1600" b="0" kern="100" dirty="0">
                          <a:effectLst/>
                        </a:rPr>
                        <a:t>経理担当者</a:t>
                      </a:r>
                    </a:p>
                    <a:p>
                      <a:pPr indent="63500" algn="just">
                        <a:lnSpc>
                          <a:spcPct val="125000"/>
                        </a:lnSpc>
                        <a:buNone/>
                      </a:pPr>
                      <a:r>
                        <a:rPr lang="ja-JP" sz="1600" b="0" kern="100" dirty="0">
                          <a:effectLst/>
                        </a:rPr>
                        <a:t>請求書を発行する</a:t>
                      </a:r>
                      <a:endParaRPr lang="ja-JP" sz="1600" b="0" kern="100" dirty="0">
                        <a:effectLst/>
                        <a:latin typeface="+mn-ea"/>
                        <a:ea typeface="+mn-ea"/>
                        <a:cs typeface="Times New Roman" panose="02020603050405020304" pitchFamily="18" charset="0"/>
                      </a:endParaRPr>
                    </a:p>
                  </a:txBody>
                  <a:tcPr marL="68580" marR="68580" marT="0" marB="0"/>
                </a:tc>
                <a:tc>
                  <a:txBody>
                    <a:bodyPr/>
                    <a:lstStyle/>
                    <a:p>
                      <a:pPr indent="63500" algn="just">
                        <a:lnSpc>
                          <a:spcPct val="125000"/>
                        </a:lnSpc>
                        <a:buNone/>
                      </a:pPr>
                      <a:r>
                        <a:rPr lang="ja-JP" sz="1600" b="0" kern="100" dirty="0">
                          <a:effectLst/>
                        </a:rPr>
                        <a:t>・切手を貼られた請求書</a:t>
                      </a:r>
                      <a:endParaRPr lang="ja-JP" sz="1600" b="0" kern="100" dirty="0">
                        <a:effectLst/>
                        <a:latin typeface="+mn-ea"/>
                        <a:ea typeface="+mn-ea"/>
                        <a:cs typeface="Times New Roman" panose="02020603050405020304" pitchFamily="18" charset="0"/>
                      </a:endParaRPr>
                    </a:p>
                  </a:txBody>
                  <a:tcPr marL="68580" marR="68580" marT="0" marB="0"/>
                </a:tc>
                <a:tc>
                  <a:txBody>
                    <a:bodyPr/>
                    <a:lstStyle/>
                    <a:p>
                      <a:pPr algn="ctr"/>
                      <a:r>
                        <a:rPr kumimoji="1" lang="en-US" altLang="ja-JP" sz="1600" b="0" dirty="0"/>
                        <a:t>3</a:t>
                      </a:r>
                      <a:endParaRPr kumimoji="1" lang="ja-JP" altLang="en-US" sz="1600" b="0" dirty="0">
                        <a:latin typeface="+mj-lt"/>
                        <a:ea typeface="BIZ UDPゴシック" panose="020B0400000000000000" pitchFamily="50" charset="-128"/>
                      </a:endParaRPr>
                    </a:p>
                  </a:txBody>
                  <a:tcPr/>
                </a:tc>
                <a:extLst>
                  <a:ext uri="{0D108BD9-81ED-4DB2-BD59-A6C34878D82A}">
                    <a16:rowId xmlns:a16="http://schemas.microsoft.com/office/drawing/2014/main" val="1405055366"/>
                  </a:ext>
                </a:extLst>
              </a:tr>
              <a:tr h="633557">
                <a:tc>
                  <a:txBody>
                    <a:bodyPr/>
                    <a:lstStyle/>
                    <a:p>
                      <a:pPr algn="ctr"/>
                      <a:r>
                        <a:rPr kumimoji="1" lang="en-US" altLang="ja-JP" sz="1600" b="0" dirty="0"/>
                        <a:t>3</a:t>
                      </a:r>
                      <a:endParaRPr kumimoji="1" lang="ja-JP" altLang="en-US" sz="1600" b="0" dirty="0">
                        <a:latin typeface="+mj-lt"/>
                        <a:ea typeface="BIZ UDPゴシック" panose="020B0400000000000000" pitchFamily="50" charset="-128"/>
                      </a:endParaRPr>
                    </a:p>
                  </a:txBody>
                  <a:tcPr/>
                </a:tc>
                <a:tc>
                  <a:txBody>
                    <a:bodyPr/>
                    <a:lstStyle/>
                    <a:p>
                      <a:pPr indent="63500" algn="just">
                        <a:lnSpc>
                          <a:spcPct val="125000"/>
                        </a:lnSpc>
                        <a:buNone/>
                      </a:pPr>
                      <a:r>
                        <a:rPr lang="ja-JP" sz="1600" b="0" kern="100">
                          <a:effectLst/>
                        </a:rPr>
                        <a:t>・完成した請求書</a:t>
                      </a:r>
                      <a:endParaRPr lang="ja-JP" sz="1600" b="0" kern="100">
                        <a:effectLst/>
                        <a:latin typeface="+mn-ea"/>
                        <a:ea typeface="+mn-ea"/>
                        <a:cs typeface="Times New Roman" panose="02020603050405020304" pitchFamily="18" charset="0"/>
                      </a:endParaRPr>
                    </a:p>
                  </a:txBody>
                  <a:tcPr marL="68580" marR="68580" marT="0" marB="0"/>
                </a:tc>
                <a:tc>
                  <a:txBody>
                    <a:bodyPr/>
                    <a:lstStyle/>
                    <a:p>
                      <a:pPr indent="63500" algn="just">
                        <a:lnSpc>
                          <a:spcPct val="125000"/>
                        </a:lnSpc>
                        <a:buNone/>
                      </a:pPr>
                      <a:r>
                        <a:rPr lang="ja-JP" sz="1600" b="0" kern="100" dirty="0">
                          <a:effectLst/>
                        </a:rPr>
                        <a:t>経理担当者</a:t>
                      </a:r>
                    </a:p>
                    <a:p>
                      <a:pPr indent="63500" algn="just">
                        <a:lnSpc>
                          <a:spcPct val="125000"/>
                        </a:lnSpc>
                        <a:buNone/>
                      </a:pPr>
                      <a:r>
                        <a:rPr lang="ja-JP" sz="1600" b="0" kern="100" dirty="0">
                          <a:effectLst/>
                        </a:rPr>
                        <a:t>請求書を郵便ポストに投函する</a:t>
                      </a:r>
                      <a:endParaRPr lang="ja-JP" sz="1600" b="0" kern="100" dirty="0">
                        <a:effectLst/>
                        <a:latin typeface="+mn-ea"/>
                        <a:ea typeface="+mn-ea"/>
                        <a:cs typeface="Times New Roman" panose="02020603050405020304" pitchFamily="18" charset="0"/>
                      </a:endParaRPr>
                    </a:p>
                  </a:txBody>
                  <a:tcPr marL="68580" marR="68580" marT="0" marB="0"/>
                </a:tc>
                <a:tc>
                  <a:txBody>
                    <a:bodyPr/>
                    <a:lstStyle/>
                    <a:p>
                      <a:pPr indent="63500" algn="just">
                        <a:lnSpc>
                          <a:spcPct val="125000"/>
                        </a:lnSpc>
                        <a:buNone/>
                      </a:pPr>
                      <a:r>
                        <a:rPr lang="ja-JP" sz="1600" b="0" kern="100" dirty="0">
                          <a:effectLst/>
                        </a:rPr>
                        <a:t>・投函された請求書</a:t>
                      </a:r>
                      <a:endParaRPr lang="ja-JP" sz="1600" b="0" kern="100" dirty="0">
                        <a:effectLst/>
                        <a:latin typeface="+mn-ea"/>
                        <a:ea typeface="+mn-ea"/>
                        <a:cs typeface="Times New Roman" panose="02020603050405020304" pitchFamily="18" charset="0"/>
                      </a:endParaRPr>
                    </a:p>
                  </a:txBody>
                  <a:tcPr marL="68580" marR="68580" marT="0" marB="0"/>
                </a:tc>
                <a:tc>
                  <a:txBody>
                    <a:bodyPr/>
                    <a:lstStyle/>
                    <a:p>
                      <a:pPr algn="ctr"/>
                      <a:r>
                        <a:rPr kumimoji="1" lang="ja-JP" altLang="en-US" sz="1600" b="0" dirty="0">
                          <a:latin typeface="+mj-lt"/>
                          <a:ea typeface="BIZ UDPゴシック" panose="020B0400000000000000" pitchFamily="50" charset="-128"/>
                        </a:rPr>
                        <a:t>終了</a:t>
                      </a:r>
                      <a:endParaRPr kumimoji="1" lang="en-US" altLang="ja-JP" sz="1600" b="0" dirty="0">
                        <a:latin typeface="+mj-lt"/>
                        <a:ea typeface="BIZ UDPゴシック" panose="020B0400000000000000" pitchFamily="50" charset="-128"/>
                      </a:endParaRPr>
                    </a:p>
                  </a:txBody>
                  <a:tcPr/>
                </a:tc>
                <a:extLst>
                  <a:ext uri="{0D108BD9-81ED-4DB2-BD59-A6C34878D82A}">
                    <a16:rowId xmlns:a16="http://schemas.microsoft.com/office/drawing/2014/main" val="700777262"/>
                  </a:ext>
                </a:extLst>
              </a:tr>
              <a:tr h="377517">
                <a:tc>
                  <a:txBody>
                    <a:bodyPr/>
                    <a:lstStyle/>
                    <a:p>
                      <a:pPr algn="ctr"/>
                      <a:r>
                        <a:rPr kumimoji="1" lang="ja-JP" altLang="en-US" sz="1600" b="0" dirty="0"/>
                        <a:t>終了</a:t>
                      </a:r>
                      <a:endParaRPr kumimoji="1" lang="ja-JP" altLang="en-US" sz="1600" b="0" dirty="0">
                        <a:latin typeface="+mj-lt"/>
                        <a:ea typeface="BIZ UDPゴシック" panose="020B0400000000000000" pitchFamily="50" charset="-128"/>
                      </a:endParaRPr>
                    </a:p>
                  </a:txBody>
                  <a:tcPr/>
                </a:tc>
                <a:tc>
                  <a:txBody>
                    <a:bodyPr/>
                    <a:lstStyle/>
                    <a:p>
                      <a:pPr indent="63500" algn="just">
                        <a:lnSpc>
                          <a:spcPct val="125000"/>
                        </a:lnSpc>
                        <a:buNone/>
                      </a:pPr>
                      <a:r>
                        <a:rPr lang="ja-JP" sz="1600" b="0" kern="100" dirty="0">
                          <a:effectLst/>
                        </a:rPr>
                        <a:t>ポストに投函されたとき</a:t>
                      </a:r>
                      <a:endParaRPr lang="ja-JP" sz="1600" b="0" kern="100" dirty="0">
                        <a:effectLst/>
                        <a:latin typeface="+mn-ea"/>
                        <a:ea typeface="+mn-ea"/>
                        <a:cs typeface="Times New Roman" panose="02020603050405020304" pitchFamily="18" charset="0"/>
                      </a:endParaRPr>
                    </a:p>
                  </a:txBody>
                  <a:tcPr marL="68580" marR="68580" marT="0" marB="0"/>
                </a:tc>
                <a:tc>
                  <a:txBody>
                    <a:bodyPr/>
                    <a:lstStyle/>
                    <a:p>
                      <a:pPr indent="63500" algn="just">
                        <a:lnSpc>
                          <a:spcPct val="125000"/>
                        </a:lnSpc>
                        <a:buNone/>
                      </a:pPr>
                      <a:endParaRPr lang="ja-JP" sz="1600" b="0" kern="100" dirty="0">
                        <a:effectLst/>
                        <a:latin typeface="+mn-ea"/>
                        <a:ea typeface="+mn-ea"/>
                        <a:cs typeface="Times New Roman" panose="02020603050405020304" pitchFamily="18" charset="0"/>
                      </a:endParaRPr>
                    </a:p>
                  </a:txBody>
                  <a:tcPr marL="68580" marR="68580" marT="0" marB="0">
                    <a:solidFill>
                      <a:schemeClr val="bg1">
                        <a:lumMod val="50000"/>
                      </a:schemeClr>
                    </a:solidFill>
                  </a:tcPr>
                </a:tc>
                <a:tc>
                  <a:txBody>
                    <a:bodyPr/>
                    <a:lstStyle/>
                    <a:p>
                      <a:pPr indent="63500" algn="just">
                        <a:lnSpc>
                          <a:spcPct val="125000"/>
                        </a:lnSpc>
                        <a:buNone/>
                      </a:pPr>
                      <a:endParaRPr lang="ja-JP" sz="1600" b="0" kern="100" dirty="0">
                        <a:effectLst/>
                        <a:latin typeface="+mn-ea"/>
                        <a:ea typeface="+mn-ea"/>
                        <a:cs typeface="Times New Roman" panose="02020603050405020304" pitchFamily="18" charset="0"/>
                      </a:endParaRPr>
                    </a:p>
                  </a:txBody>
                  <a:tcPr marL="68580" marR="68580" marT="0" marB="0">
                    <a:solidFill>
                      <a:schemeClr val="bg1">
                        <a:lumMod val="50000"/>
                      </a:schemeClr>
                    </a:solidFill>
                  </a:tcPr>
                </a:tc>
                <a:tc>
                  <a:txBody>
                    <a:bodyPr/>
                    <a:lstStyle/>
                    <a:p>
                      <a:pPr algn="ctr"/>
                      <a:endParaRPr kumimoji="1" lang="ja-JP" altLang="en-US" sz="1600" b="0" dirty="0">
                        <a:latin typeface="+mj-lt"/>
                        <a:ea typeface="BIZ UDPゴシック" panose="020B0400000000000000" pitchFamily="50" charset="-128"/>
                      </a:endParaRPr>
                    </a:p>
                  </a:txBody>
                  <a:tcPr>
                    <a:solidFill>
                      <a:schemeClr val="bg1">
                        <a:lumMod val="50000"/>
                      </a:schemeClr>
                    </a:solidFill>
                  </a:tcPr>
                </a:tc>
                <a:extLst>
                  <a:ext uri="{0D108BD9-81ED-4DB2-BD59-A6C34878D82A}">
                    <a16:rowId xmlns:a16="http://schemas.microsoft.com/office/drawing/2014/main" val="3497163789"/>
                  </a:ext>
                </a:extLst>
              </a:tr>
            </a:tbl>
          </a:graphicData>
        </a:graphic>
      </p:graphicFrame>
      <p:sp>
        <p:nvSpPr>
          <p:cNvPr id="2" name="タイトル 1">
            <a:extLst>
              <a:ext uri="{FF2B5EF4-FFF2-40B4-BE49-F238E27FC236}">
                <a16:creationId xmlns:a16="http://schemas.microsoft.com/office/drawing/2014/main" id="{A56639F2-724B-3C55-7CC8-F2E62F15A81C}"/>
              </a:ext>
            </a:extLst>
          </p:cNvPr>
          <p:cNvSpPr>
            <a:spLocks noGrp="1"/>
          </p:cNvSpPr>
          <p:nvPr>
            <p:ph type="title"/>
          </p:nvPr>
        </p:nvSpPr>
        <p:spPr/>
        <p:txBody>
          <a:bodyPr/>
          <a:lstStyle/>
          <a:p>
            <a:r>
              <a:rPr kumimoji="1" lang="ja-JP" altLang="en-US" dirty="0"/>
              <a:t>おでん表の例</a:t>
            </a:r>
          </a:p>
        </p:txBody>
      </p:sp>
    </p:spTree>
    <p:extLst>
      <p:ext uri="{BB962C8B-B14F-4D97-AF65-F5344CB8AC3E}">
        <p14:creationId xmlns:p14="http://schemas.microsoft.com/office/powerpoint/2010/main" val="342984945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BIZ UDPフォント">
      <a:majorFont>
        <a:latin typeface="BIZ UDPゴシック"/>
        <a:ea typeface="BIZ UDPゴシック"/>
        <a:cs typeface=""/>
      </a:majorFont>
      <a:minorFont>
        <a:latin typeface="BIZ UDPゴシック"/>
        <a:ea typeface="BIZ UDP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15072</TotalTime>
  <Words>341</Words>
  <Application>Microsoft Office PowerPoint</Application>
  <PresentationFormat>ワイド画面</PresentationFormat>
  <Paragraphs>61</Paragraphs>
  <Slides>5</Slides>
  <Notes>2</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vt:i4>
      </vt:variant>
    </vt:vector>
  </HeadingPairs>
  <TitlesOfParts>
    <vt:vector size="10" baseType="lpstr">
      <vt:lpstr>BIZ UDPゴシック</vt:lpstr>
      <vt:lpstr>游ゴシック</vt:lpstr>
      <vt:lpstr>Arial</vt:lpstr>
      <vt:lpstr>Walbaum Display Light</vt:lpstr>
      <vt:lpstr>Office テーマ</vt:lpstr>
      <vt:lpstr>サンプルテンプレートの使い方</vt:lpstr>
      <vt:lpstr>業務フロー:基本パーツ コピーしてお使いください。</vt:lpstr>
      <vt:lpstr>業務フロー:サンプル </vt:lpstr>
      <vt:lpstr>おでん図の例</vt:lpstr>
      <vt:lpstr>おでん表の例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加藤 和幸</dc:creator>
  <cp:lastModifiedBy>加藤 和幸</cp:lastModifiedBy>
  <cp:revision>8</cp:revision>
  <cp:lastPrinted>2026-06-08T05:48:51Z</cp:lastPrinted>
  <dcterms:created xsi:type="dcterms:W3CDTF">2025-11-11T05:21:41Z</dcterms:created>
  <dcterms:modified xsi:type="dcterms:W3CDTF">2026-07-17T06:15:56Z</dcterms:modified>
</cp:coreProperties>
</file>